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4" r:id="rId4"/>
  </p:sldMasterIdLst>
  <p:notesMasterIdLst>
    <p:notesMasterId r:id="rId23"/>
  </p:notesMasterIdLst>
  <p:handoutMasterIdLst>
    <p:handoutMasterId r:id="rId24"/>
  </p:handoutMasterIdLst>
  <p:sldIdLst>
    <p:sldId id="256" r:id="rId5"/>
    <p:sldId id="257" r:id="rId6"/>
    <p:sldId id="258" r:id="rId7"/>
    <p:sldId id="269" r:id="rId8"/>
    <p:sldId id="270" r:id="rId9"/>
    <p:sldId id="275" r:id="rId10"/>
    <p:sldId id="271" r:id="rId11"/>
    <p:sldId id="261" r:id="rId12"/>
    <p:sldId id="264" r:id="rId13"/>
    <p:sldId id="260" r:id="rId14"/>
    <p:sldId id="272" r:id="rId15"/>
    <p:sldId id="263" r:id="rId16"/>
    <p:sldId id="267" r:id="rId17"/>
    <p:sldId id="273" r:id="rId18"/>
    <p:sldId id="274" r:id="rId19"/>
    <p:sldId id="262" r:id="rId20"/>
    <p:sldId id="265" r:id="rId21"/>
    <p:sldId id="26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8" autoAdjust="0"/>
    <p:restoredTop sz="30157" autoAdjust="0"/>
  </p:normalViewPr>
  <p:slideViewPr>
    <p:cSldViewPr snapToGrid="0">
      <p:cViewPr>
        <p:scale>
          <a:sx n="100" d="100"/>
          <a:sy n="100" d="100"/>
        </p:scale>
        <p:origin x="-91" y="-950"/>
      </p:cViewPr>
      <p:guideLst/>
    </p:cSldViewPr>
  </p:slideViewPr>
  <p:outlineViewPr>
    <p:cViewPr>
      <p:scale>
        <a:sx n="33" d="100"/>
        <a:sy n="33" d="100"/>
      </p:scale>
      <p:origin x="0" y="0"/>
    </p:cViewPr>
  </p:outlineViewPr>
  <p:notesTextViewPr>
    <p:cViewPr>
      <p:scale>
        <a:sx n="1" d="1"/>
        <a:sy n="1" d="1"/>
      </p:scale>
      <p:origin x="0" y="-629"/>
    </p:cViewPr>
  </p:notesText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rtlCol="0"/>
        <a:lstStyle/>
        <a:p>
          <a:pPr rtl="0"/>
          <a:endParaRPr lang="en-US"/>
        </a:p>
      </dgm:t>
    </dgm:pt>
    <dgm:pt modelId="{AE62509E-8FD5-4BC0-8484-49407DA07B2D}">
      <dgm:prSet phldrT="[Text]" custT="1"/>
      <dgm:spPr/>
      <dgm:t>
        <a:bodyPr rtlCol="0"/>
        <a:lstStyle/>
        <a:p>
          <a:pPr rtl="0">
            <a:lnSpc>
              <a:spcPct val="100000"/>
            </a:lnSpc>
            <a:spcAft>
              <a:spcPts val="0"/>
            </a:spcAft>
          </a:pPr>
          <a:r>
            <a:rPr lang="en-GB" sz="2000" cap="all" spc="100" noProof="0">
              <a:latin typeface="+mj-lt"/>
            </a:rPr>
            <a:t>Current ramp</a:t>
          </a:r>
          <a:endParaRPr lang="en-GB" sz="2000" cap="all" spc="100" noProof="0" dirty="0">
            <a:latin typeface="+mj-lt"/>
          </a:endParaRPr>
        </a:p>
      </dgm:t>
    </dgm:pt>
    <dgm:pt modelId="{8F2C679D-77AF-46F9-9ACE-1E1D440B1883}" type="parTrans" cxnId="{B681E0E7-0B3A-4DB8-BF19-F9AE0E1C787B}">
      <dgm:prSet/>
      <dgm:spPr/>
      <dgm:t>
        <a:bodyPr rtlCol="0"/>
        <a:lstStyle/>
        <a:p>
          <a:pPr rtl="0"/>
          <a:endParaRPr lang="en-GB" noProof="0" dirty="0"/>
        </a:p>
      </dgm:t>
    </dgm:pt>
    <dgm:pt modelId="{5C2CB4AF-F88D-4FBE-A40E-0CC048A23B9E}" type="sibTrans" cxnId="{B681E0E7-0B3A-4DB8-BF19-F9AE0E1C787B}">
      <dgm:prSet/>
      <dgm:spPr/>
      <dgm:t>
        <a:bodyPr rtlCol="0"/>
        <a:lstStyle/>
        <a:p>
          <a:pPr rtl="0"/>
          <a:endParaRPr lang="en-GB" noProof="0" dirty="0"/>
        </a:p>
      </dgm:t>
    </dgm:pt>
    <dgm:pt modelId="{54A260F9-80FA-4E2A-BE87-2C0670B83857}">
      <dgm:prSet phldrT="[Text]" custT="1"/>
      <dgm:spPr/>
      <dgm:t>
        <a:bodyPr rtlCol="0"/>
        <a:lstStyle/>
        <a:p>
          <a:pPr rtl="0">
            <a:lnSpc>
              <a:spcPct val="90000"/>
            </a:lnSpc>
            <a:spcAft>
              <a:spcPts val="0"/>
            </a:spcAft>
            <a:buFont typeface="Arial" panose="020B0604020202020204" pitchFamily="34" charset="0"/>
            <a:buChar char="•"/>
          </a:pPr>
          <a:r>
            <a:rPr lang="en-GB" sz="1200" b="0" i="0" spc="0" noProof="0"/>
            <a:t>During the acquisition phase, different flow rate values are generated by modulating the amplitude of the current generated by the PSU, which is fed to the air-pump.</a:t>
          </a:r>
          <a:endParaRPr lang="en-GB" sz="1200" spc="0" baseline="0" noProof="0" dirty="0"/>
        </a:p>
      </dgm:t>
    </dgm:pt>
    <dgm:pt modelId="{3E4E3177-8F1B-40ED-B20A-6A6F0041E180}" type="parTrans" cxnId="{0D49E980-DE7B-46C8-A240-0AF3E38E1055}">
      <dgm:prSet/>
      <dgm:spPr/>
      <dgm:t>
        <a:bodyPr rtlCol="0"/>
        <a:lstStyle/>
        <a:p>
          <a:pPr rtl="0"/>
          <a:endParaRPr lang="en-GB" noProof="0" dirty="0"/>
        </a:p>
      </dgm:t>
    </dgm:pt>
    <dgm:pt modelId="{BA9E60E0-CF2E-4096-A9F4-556713DB9AE4}" type="sibTrans" cxnId="{0D49E980-DE7B-46C8-A240-0AF3E38E1055}">
      <dgm:prSet/>
      <dgm:spPr/>
      <dgm:t>
        <a:bodyPr rtlCol="0"/>
        <a:lstStyle/>
        <a:p>
          <a:pPr rtl="0"/>
          <a:endParaRPr lang="en-GB" noProof="0" dirty="0"/>
        </a:p>
      </dgm:t>
    </dgm:pt>
    <dgm:pt modelId="{20928AAA-F457-4A09-8AAC-A82210983FBE}">
      <dgm:prSet phldrT="[Text]" custT="1"/>
      <dgm:spPr/>
      <dgm:t>
        <a:bodyPr rtlCol="0"/>
        <a:lstStyle/>
        <a:p>
          <a:pPr rtl="0">
            <a:lnSpc>
              <a:spcPct val="100000"/>
            </a:lnSpc>
            <a:spcAft>
              <a:spcPts val="0"/>
            </a:spcAft>
          </a:pPr>
          <a:r>
            <a:rPr lang="it-IT" sz="1600" cap="all" spc="100" baseline="0" noProof="0">
              <a:latin typeface="+mj-lt"/>
            </a:rPr>
            <a:t>Real-time signal acquisition</a:t>
          </a:r>
          <a:endParaRPr lang="en-GB" sz="1600" cap="all" spc="100" baseline="0" noProof="0" dirty="0">
            <a:latin typeface="+mj-lt"/>
          </a:endParaRPr>
        </a:p>
      </dgm:t>
    </dgm:pt>
    <dgm:pt modelId="{915085CE-2C78-4B64-8FF4-E48DB7BD55D2}" type="parTrans" cxnId="{BA476174-221B-4A3D-B4E2-5FCC084B59D3}">
      <dgm:prSet/>
      <dgm:spPr/>
      <dgm:t>
        <a:bodyPr rtlCol="0"/>
        <a:lstStyle/>
        <a:p>
          <a:pPr rtl="0"/>
          <a:endParaRPr lang="en-GB" noProof="0" dirty="0"/>
        </a:p>
      </dgm:t>
    </dgm:pt>
    <dgm:pt modelId="{EB5D5454-A5E9-4E37-B514-DFC5324A66C0}" type="sibTrans" cxnId="{BA476174-221B-4A3D-B4E2-5FCC084B59D3}">
      <dgm:prSet/>
      <dgm:spPr/>
      <dgm:t>
        <a:bodyPr rtlCol="0"/>
        <a:lstStyle/>
        <a:p>
          <a:pPr rtl="0"/>
          <a:endParaRPr lang="en-GB" noProof="0" dirty="0"/>
        </a:p>
      </dgm:t>
    </dgm:pt>
    <dgm:pt modelId="{9C6534A9-4C27-4998-80A5-DF23882CAE25}">
      <dgm:prSet phldrT="[Text]" custT="1"/>
      <dgm:spPr/>
      <dgm:t>
        <a:bodyPr rtlCol="0"/>
        <a:lstStyle/>
        <a:p>
          <a:pPr rtl="0">
            <a:lnSpc>
              <a:spcPct val="90000"/>
            </a:lnSpc>
            <a:spcAft>
              <a:spcPts val="0"/>
            </a:spcAft>
            <a:buFont typeface="Arial" panose="020B0604020202020204" pitchFamily="34" charset="0"/>
            <a:buChar char="•"/>
          </a:pPr>
          <a:r>
            <a:rPr lang="en-GB" sz="1200" b="0" i="0" spc="0" noProof="0"/>
            <a:t>Samples acquired can be visualised in two ways: either by plotting the samples during each acquisition on two dedicated </a:t>
          </a:r>
          <a:r>
            <a:rPr lang="en-GB" sz="1200" b="1" i="0" spc="0" noProof="0"/>
            <a:t>waveform graphs</a:t>
          </a:r>
          <a:r>
            <a:rPr lang="en-GB" sz="1200" b="0" i="0" spc="0" noProof="0"/>
            <a:t>, or by listing the present and past acquisitions in the form of </a:t>
          </a:r>
          <a:r>
            <a:rPr lang="en-GB" sz="1200" b="1" i="0" spc="0" noProof="0"/>
            <a:t>tabulated values</a:t>
          </a:r>
          <a:r>
            <a:rPr lang="en-GB" sz="1200" b="0" i="0" spc="0" noProof="0"/>
            <a:t>.</a:t>
          </a:r>
          <a:endParaRPr lang="en-GB" sz="1200" spc="0" baseline="0" noProof="0" dirty="0"/>
        </a:p>
      </dgm:t>
    </dgm:pt>
    <dgm:pt modelId="{0AA7231B-9394-4732-A7BE-3EB3CF2F8D70}" type="parTrans" cxnId="{82290D4D-2346-4E6C-B254-B9EAA4D01A23}">
      <dgm:prSet/>
      <dgm:spPr/>
      <dgm:t>
        <a:bodyPr rtlCol="0"/>
        <a:lstStyle/>
        <a:p>
          <a:pPr rtl="0"/>
          <a:endParaRPr lang="en-GB" noProof="0" dirty="0"/>
        </a:p>
      </dgm:t>
    </dgm:pt>
    <dgm:pt modelId="{83B69D46-737C-4589-B359-6BD9DD58BC91}" type="sibTrans" cxnId="{82290D4D-2346-4E6C-B254-B9EAA4D01A23}">
      <dgm:prSet/>
      <dgm:spPr/>
      <dgm:t>
        <a:bodyPr rtlCol="0"/>
        <a:lstStyle/>
        <a:p>
          <a:pPr rtl="0"/>
          <a:endParaRPr lang="en-GB" noProof="0" dirty="0"/>
        </a:p>
      </dgm:t>
    </dgm:pt>
    <dgm:pt modelId="{03738E35-4243-4E7D-A93F-C07DA3901E78}">
      <dgm:prSet phldrT="[Text]" custT="1"/>
      <dgm:spPr/>
      <dgm:t>
        <a:bodyPr rtlCol="0"/>
        <a:lstStyle/>
        <a:p>
          <a:pPr rtl="0">
            <a:lnSpc>
              <a:spcPct val="100000"/>
            </a:lnSpc>
            <a:spcAft>
              <a:spcPts val="0"/>
            </a:spcAft>
          </a:pPr>
          <a:r>
            <a:rPr lang="it-IT" sz="2400" cap="all" spc="100" baseline="0" noProof="0">
              <a:latin typeface="+mj-lt"/>
            </a:rPr>
            <a:t>Data Analysis</a:t>
          </a:r>
          <a:endParaRPr lang="en-GB" sz="2400" cap="all" spc="100" baseline="0" noProof="0" dirty="0">
            <a:latin typeface="+mj-lt"/>
          </a:endParaRPr>
        </a:p>
      </dgm:t>
    </dgm:pt>
    <dgm:pt modelId="{DABBAF6C-D1C9-42E1-B928-5ACDE3D21AB0}" type="parTrans" cxnId="{E41AD5BE-76F3-4A9E-8059-7FC968661703}">
      <dgm:prSet/>
      <dgm:spPr/>
      <dgm:t>
        <a:bodyPr rtlCol="0"/>
        <a:lstStyle/>
        <a:p>
          <a:pPr rtl="0"/>
          <a:endParaRPr lang="en-GB" noProof="0" dirty="0"/>
        </a:p>
      </dgm:t>
    </dgm:pt>
    <dgm:pt modelId="{6BF5896A-A334-45B0-B451-09159F55B184}" type="sibTrans" cxnId="{E41AD5BE-76F3-4A9E-8059-7FC968661703}">
      <dgm:prSet/>
      <dgm:spPr/>
      <dgm:t>
        <a:bodyPr rtlCol="0"/>
        <a:lstStyle/>
        <a:p>
          <a:pPr rtl="0"/>
          <a:endParaRPr lang="en-GB" noProof="0" dirty="0"/>
        </a:p>
      </dgm:t>
    </dgm:pt>
    <dgm:pt modelId="{34C8CD19-04E2-4488-965F-DC841C470D45}">
      <dgm:prSet phldrT="[Text]" custT="1"/>
      <dgm:spPr/>
      <dgm:t>
        <a:bodyPr rtlCol="0"/>
        <a:lstStyle/>
        <a:p>
          <a:pPr rtl="0">
            <a:lnSpc>
              <a:spcPct val="90000"/>
            </a:lnSpc>
            <a:spcAft>
              <a:spcPts val="0"/>
            </a:spcAft>
            <a:buFont typeface="Arial" panose="020B0604020202020204" pitchFamily="34" charset="0"/>
            <a:buChar char="•"/>
          </a:pPr>
          <a:r>
            <a:rPr lang="en-GB" sz="1200" b="0" i="0" spc="0" noProof="0"/>
            <a:t>The concern is on the</a:t>
          </a:r>
          <a:r>
            <a:rPr lang="en-GB" sz="1200" b="1" i="0" spc="0" noProof="0"/>
            <a:t> statistical distribution </a:t>
          </a:r>
          <a:r>
            <a:rPr lang="en-GB" sz="1200" b="0" i="0" spc="0" noProof="0"/>
            <a:t>of samples in each dataset acquired, whether or not the sensors’ measurements are affected by</a:t>
          </a:r>
          <a:endParaRPr lang="en-GB" sz="1200" spc="0" baseline="0" noProof="0" dirty="0"/>
        </a:p>
      </dgm:t>
    </dgm:pt>
    <dgm:pt modelId="{CD5F7DE2-2AD1-4CE8-AAC7-AD9C8E180CEA}" type="parTrans" cxnId="{07030C4E-4D62-4240-B10F-E41B801C763E}">
      <dgm:prSet/>
      <dgm:spPr/>
      <dgm:t>
        <a:bodyPr rtlCol="0"/>
        <a:lstStyle/>
        <a:p>
          <a:pPr rtl="0"/>
          <a:endParaRPr lang="en-GB" noProof="0" dirty="0"/>
        </a:p>
      </dgm:t>
    </dgm:pt>
    <dgm:pt modelId="{7CE5955C-EC28-4D1B-9459-0C5458B1797D}" type="sibTrans" cxnId="{07030C4E-4D62-4240-B10F-E41B801C763E}">
      <dgm:prSet/>
      <dgm:spPr/>
      <dgm:t>
        <a:bodyPr rtlCol="0"/>
        <a:lstStyle/>
        <a:p>
          <a:pPr rtl="0"/>
          <a:endParaRPr lang="en-GB" noProof="0" dirty="0"/>
        </a:p>
      </dgm:t>
    </dgm:pt>
    <dgm:pt modelId="{962BFD33-E216-4331-BBD8-38EEDAB2E2C0}">
      <dgm:prSet phldrT="[Text]" custT="1"/>
      <dgm:spPr/>
      <dgm:t>
        <a:bodyPr rtlCol="0"/>
        <a:lstStyle/>
        <a:p>
          <a:pPr rtl="0">
            <a:lnSpc>
              <a:spcPct val="90000"/>
            </a:lnSpc>
            <a:spcAft>
              <a:spcPts val="0"/>
            </a:spcAft>
            <a:buFont typeface="Arial" panose="020B0604020202020204" pitchFamily="34" charset="0"/>
            <a:buChar char="•"/>
          </a:pPr>
          <a:r>
            <a:rPr lang="it-IT" sz="2400" cap="all" spc="100" baseline="0" noProof="0">
              <a:latin typeface="+mj-lt"/>
            </a:rPr>
            <a:t>Comparison</a:t>
          </a:r>
          <a:endParaRPr lang="en-GB" sz="2400" cap="all" spc="100" baseline="0" noProof="0" dirty="0">
            <a:latin typeface="+mj-lt"/>
          </a:endParaRPr>
        </a:p>
      </dgm:t>
    </dgm:pt>
    <dgm:pt modelId="{AB5F98BE-C987-462F-85E3-90E8BE69A319}" type="parTrans" cxnId="{D77C3B5C-C13D-41B7-AA50-BE60CD5D3FAD}">
      <dgm:prSet/>
      <dgm:spPr/>
      <dgm:t>
        <a:bodyPr rtlCol="0"/>
        <a:lstStyle/>
        <a:p>
          <a:pPr rtl="0"/>
          <a:endParaRPr lang="en-GB" noProof="0" dirty="0"/>
        </a:p>
      </dgm:t>
    </dgm:pt>
    <dgm:pt modelId="{FF557E39-8331-4155-901F-701688C4CCAD}" type="sibTrans" cxnId="{D77C3B5C-C13D-41B7-AA50-BE60CD5D3FAD}">
      <dgm:prSet/>
      <dgm:spPr/>
      <dgm:t>
        <a:bodyPr rtlCol="0"/>
        <a:lstStyle/>
        <a:p>
          <a:pPr rtl="0"/>
          <a:endParaRPr lang="en-GB" noProof="0" dirty="0"/>
        </a:p>
      </dgm:t>
    </dgm:pt>
    <dgm:pt modelId="{4B075034-3129-4DD5-98D7-318F326739CC}">
      <dgm:prSet phldrT="[Text]" custT="1"/>
      <dgm:spPr/>
      <dgm:t>
        <a:bodyPr rtlCol="0"/>
        <a:lstStyle/>
        <a:p>
          <a:pPr rtl="0">
            <a:lnSpc>
              <a:spcPct val="90000"/>
            </a:lnSpc>
            <a:spcAft>
              <a:spcPts val="0"/>
            </a:spcAft>
            <a:buFont typeface="Arial" panose="020B0604020202020204" pitchFamily="34" charset="0"/>
            <a:buChar char="•"/>
          </a:pPr>
          <a:r>
            <a:rPr lang="en-GB" sz="2000" cap="all" spc="100" noProof="0">
              <a:latin typeface="+mj-lt"/>
            </a:rPr>
            <a:t>Calibration Curve</a:t>
          </a:r>
          <a:endParaRPr lang="en-GB" sz="2000" cap="all" spc="100" noProof="0" dirty="0">
            <a:latin typeface="+mj-lt"/>
          </a:endParaRPr>
        </a:p>
      </dgm:t>
    </dgm:pt>
    <dgm:pt modelId="{ACA0AE6F-8D87-4F61-8D3E-12FC4D4132DA}" type="parTrans" cxnId="{3FFF5DC7-0983-4794-B4CB-F1F2D9CE51EC}">
      <dgm:prSet/>
      <dgm:spPr/>
      <dgm:t>
        <a:bodyPr rtlCol="0"/>
        <a:lstStyle/>
        <a:p>
          <a:pPr rtl="0"/>
          <a:endParaRPr lang="en-GB" noProof="0" dirty="0"/>
        </a:p>
      </dgm:t>
    </dgm:pt>
    <dgm:pt modelId="{4F1D94B4-1627-4363-B86E-DD3281EE398D}" type="sibTrans" cxnId="{3FFF5DC7-0983-4794-B4CB-F1F2D9CE51EC}">
      <dgm:prSet/>
      <dgm:spPr/>
      <dgm:t>
        <a:bodyPr rtlCol="0"/>
        <a:lstStyle/>
        <a:p>
          <a:pPr rtl="0"/>
          <a:endParaRPr lang="en-GB" noProof="0" dirty="0"/>
        </a:p>
      </dgm:t>
    </dgm:pt>
    <dgm:pt modelId="{B296910E-5EDD-40B6-9F5C-49436E692D0A}">
      <dgm:prSet custT="1"/>
      <dgm:spPr/>
      <dgm:t>
        <a:bodyPr rtlCol="0"/>
        <a:lstStyle/>
        <a:p>
          <a:pPr rtl="0">
            <a:buFont typeface="Arial" panose="020B0604020202020204" pitchFamily="34" charset="0"/>
            <a:buChar char="•"/>
          </a:pPr>
          <a:r>
            <a:rPr lang="en-GB" sz="1200" b="0" i="0" spc="0" noProof="0"/>
            <a:t>Calibration fundamentally involves comparing the output of the instrument under test (mass flow rate analog sensor) against the output of an instrument of known, higher accuracy (mass flow rate digital reference sensor)</a:t>
          </a:r>
          <a:endParaRPr lang="en-GB" sz="1200" spc="0" baseline="0" noProof="0" dirty="0"/>
        </a:p>
      </dgm:t>
    </dgm:pt>
    <dgm:pt modelId="{911B340C-3486-4299-920E-5DB640C4EDC9}" type="parTrans" cxnId="{047969A5-710C-4C0E-B61E-734F166269A0}">
      <dgm:prSet/>
      <dgm:spPr/>
      <dgm:t>
        <a:bodyPr rtlCol="0"/>
        <a:lstStyle/>
        <a:p>
          <a:pPr rtl="0"/>
          <a:endParaRPr lang="en-GB" noProof="0" dirty="0"/>
        </a:p>
      </dgm:t>
    </dgm:pt>
    <dgm:pt modelId="{33A0507C-F24C-416A-8E94-DB84555D29CB}" type="sibTrans" cxnId="{047969A5-710C-4C0E-B61E-734F166269A0}">
      <dgm:prSet/>
      <dgm:spPr/>
      <dgm:t>
        <a:bodyPr rtlCol="0"/>
        <a:lstStyle/>
        <a:p>
          <a:pPr rtl="0"/>
          <a:endParaRPr lang="en-GB" noProof="0" dirty="0"/>
        </a:p>
      </dgm:t>
    </dgm:pt>
    <dgm:pt modelId="{1080EDDF-ADDC-4DF2-8E5F-F49A7CF611ED}">
      <dgm:prSet custT="1"/>
      <dgm:spPr/>
      <dgm:t>
        <a:bodyPr rtlCol="0"/>
        <a:lstStyle/>
        <a:p>
          <a:pPr rtl="0">
            <a:buFont typeface="Arial" panose="020B0604020202020204" pitchFamily="34" charset="0"/>
            <a:buChar char="•"/>
          </a:pPr>
          <a:r>
            <a:rPr lang="en-GB" sz="1200" b="0" i="0" spc="0" noProof="0"/>
            <a:t>The goal is to determine the analog sensor’s unique transfer function (or an accurate approximation), which describes how its electrical output relates to the actual physical quantity (airflow) it is measuring.</a:t>
          </a:r>
          <a:endParaRPr lang="en-GB" sz="1200" spc="0" baseline="0" noProof="0" dirty="0"/>
        </a:p>
      </dgm:t>
    </dgm:pt>
    <dgm:pt modelId="{8583E403-5FDD-4D7C-B9B3-0CD49AFEBACE}" type="parTrans" cxnId="{0DE29C93-78F2-43AA-B58C-7715B6F0EBD8}">
      <dgm:prSet/>
      <dgm:spPr/>
      <dgm:t>
        <a:bodyPr rtlCol="0"/>
        <a:lstStyle/>
        <a:p>
          <a:pPr rtl="0"/>
          <a:endParaRPr lang="en-GB" noProof="0" dirty="0"/>
        </a:p>
      </dgm:t>
    </dgm:pt>
    <dgm:pt modelId="{4C9E55B0-B04E-4552-BC60-A9DA24745302}" type="sibTrans" cxnId="{0DE29C93-78F2-43AA-B58C-7715B6F0EBD8}">
      <dgm:prSet/>
      <dgm:spPr/>
      <dgm:t>
        <a:bodyPr rtlCol="0"/>
        <a:lstStyle/>
        <a:p>
          <a:pPr rtl="0"/>
          <a:endParaRPr lang="en-GB" noProof="0" dirty="0"/>
        </a:p>
      </dgm:t>
    </dgm:pt>
    <dgm:pt modelId="{15AF65D7-1640-4C2B-8361-F1098AB9EB6B}">
      <dgm:prSet phldrT="[Text]" custT="1"/>
      <dgm:spPr/>
      <dgm:t>
        <a:bodyPr/>
        <a:lstStyle/>
        <a:p>
          <a:pPr rtl="0">
            <a:lnSpc>
              <a:spcPct val="90000"/>
            </a:lnSpc>
            <a:spcAft>
              <a:spcPts val="0"/>
            </a:spcAft>
            <a:buFont typeface="Arial" panose="020B0604020202020204" pitchFamily="34" charset="0"/>
            <a:buChar char="•"/>
          </a:pPr>
          <a:r>
            <a:rPr lang="en-GB" sz="1200" b="1" i="0" spc="0" noProof="0"/>
            <a:t>Hysteresis, </a:t>
          </a:r>
          <a:r>
            <a:rPr lang="en-GB" sz="1200" b="0" i="0" spc="0" noProof="0"/>
            <a:t>and finding the </a:t>
          </a:r>
          <a:r>
            <a:rPr lang="en-GB" sz="1200" b="1" i="0" spc="0" noProof="0"/>
            <a:t>maximum uncertainty</a:t>
          </a:r>
          <a:r>
            <a:rPr lang="en-GB" sz="1200" b="0" i="0" spc="0" noProof="0"/>
            <a:t> from each sensor’s dataset</a:t>
          </a:r>
          <a:endParaRPr lang="en-GB" sz="1200" b="1" i="0" spc="0" noProof="0"/>
        </a:p>
      </dgm:t>
    </dgm:pt>
    <dgm:pt modelId="{246A029E-F3B1-4C90-A999-B54899A05FB8}" type="parTrans" cxnId="{15400812-27E2-4242-B584-223E3062B221}">
      <dgm:prSet/>
      <dgm:spPr/>
      <dgm:t>
        <a:bodyPr/>
        <a:lstStyle/>
        <a:p>
          <a:endParaRPr lang="en-GB"/>
        </a:p>
      </dgm:t>
    </dgm:pt>
    <dgm:pt modelId="{0E089309-0B47-4241-8BE2-189CBA6A5890}" type="sibTrans" cxnId="{15400812-27E2-4242-B584-223E3062B221}">
      <dgm:prSet/>
      <dgm:spPr/>
      <dgm:t>
        <a:bodyPr/>
        <a:lstStyle/>
        <a:p>
          <a:endParaRPr lang="en-GB"/>
        </a:p>
      </dgm:t>
    </dgm:pt>
    <dgm:pt modelId="{7765D5C3-0EDB-417D-9159-55F8DE336842}">
      <dgm:prSet phldrT="[Text]" custT="1"/>
      <dgm:spPr/>
      <dgm:t>
        <a:bodyPr rtlCol="0"/>
        <a:lstStyle/>
        <a:p>
          <a:pPr rtl="0">
            <a:lnSpc>
              <a:spcPct val="90000"/>
            </a:lnSpc>
            <a:spcAft>
              <a:spcPts val="0"/>
            </a:spcAft>
            <a:buFont typeface="Arial" panose="020B0604020202020204" pitchFamily="34" charset="0"/>
            <a:buNone/>
          </a:pPr>
          <a:endParaRPr lang="en-GB" sz="1200" spc="0" baseline="0" noProof="0" dirty="0"/>
        </a:p>
      </dgm:t>
    </dgm:pt>
    <dgm:pt modelId="{0805F1AD-3CD6-4CF8-9E1A-9C5A71C630F8}" type="parTrans" cxnId="{3C2A09BF-C87B-49E8-A36E-94F837D23880}">
      <dgm:prSet/>
      <dgm:spPr/>
      <dgm:t>
        <a:bodyPr/>
        <a:lstStyle/>
        <a:p>
          <a:endParaRPr lang="en-GB"/>
        </a:p>
      </dgm:t>
    </dgm:pt>
    <dgm:pt modelId="{CDF81466-964D-4DAF-924D-41B8AB9493F5}" type="sibTrans" cxnId="{3C2A09BF-C87B-49E8-A36E-94F837D23880}">
      <dgm:prSet/>
      <dgm:spPr/>
      <dgm:t>
        <a:bodyPr/>
        <a:lstStyle/>
        <a:p>
          <a:endParaRPr lang="en-GB"/>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a:ln>
          <a:noFill/>
        </a:ln>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93544" custLinFactNeighborX="-716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custLinFactNeighborX="-807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a:ln>
          <a:noFill/>
        </a:ln>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09810" custLinFactNeighborX="-13302">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custLinFactNeighborX="-14631">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a:ln>
          <a:noFill/>
        </a:ln>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92458" custLinFactNeighborX="-1001">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custLinFactNeighborX="6" custLinFactNeighborY="-6379">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77D7097C-1EDE-4274-97C6-BE5F0924C39C}" type="pres">
      <dgm:prSet presAssocID="{6BF5896A-A334-45B0-B451-09159F55B184}" presName="spaceBetweenRectangles" presStyleCnt="0"/>
      <dgm:spPr/>
    </dgm:pt>
    <dgm:pt modelId="{DA0D1A8F-1D92-476F-972C-E82839B78B96}" type="pres">
      <dgm:prSet presAssocID="{962BFD33-E216-4331-BBD8-38EEDAB2E2C0}" presName="composite" presStyleCnt="0"/>
      <dgm:spPr/>
    </dgm:pt>
    <dgm:pt modelId="{A72D3A03-5E34-4B13-9747-5EFFE003B8C1}" type="pres">
      <dgm:prSet presAssocID="{962BFD33-E216-4331-BBD8-38EEDAB2E2C0}" presName="ConnectorPoint" presStyleLbl="fgAcc1" presStyleIdx="3" presStyleCnt="5"/>
      <dgm:spPr>
        <a:ln>
          <a:noFill/>
        </a:ln>
      </dgm:spPr>
    </dgm:pt>
    <dgm:pt modelId="{EB9D58D6-E34B-4990-86E2-B1CAE3536A29}" type="pres">
      <dgm:prSet presAssocID="{962BFD33-E216-4331-BBD8-38EEDAB2E2C0}"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B9FF588F-5F27-4094-9B6D-747FD10A48B7}" type="pres">
      <dgm:prSet presAssocID="{962BFD33-E216-4331-BBD8-38EEDAB2E2C0}" presName="FlexibleEmptyPlaceHolder" presStyleCnt="0"/>
      <dgm:spPr/>
    </dgm:pt>
    <dgm:pt modelId="{160E0A3B-47C8-4C2F-8C45-EC9C3DFA1FFB}" type="pres">
      <dgm:prSet presAssocID="{962BFD33-E216-4331-BBD8-38EEDAB2E2C0}" presName="L2TextContainer" presStyleLbl="bgAcc1" presStyleIdx="3" presStyleCnt="5" custScaleX="92730" custLinFactNeighborX="4296">
        <dgm:presLayoutVars>
          <dgm:chMax val="0"/>
          <dgm:chPref val="0"/>
          <dgm:bulletEnabled val="1"/>
        </dgm:presLayoutVars>
      </dgm:prSet>
      <dgm:spPr/>
    </dgm:pt>
    <dgm:pt modelId="{5646D4EB-C7F1-4D0E-8051-C7D6C1D31ADE}" type="pres">
      <dgm:prSet presAssocID="{962BFD33-E216-4331-BBD8-38EEDAB2E2C0}" presName="L1TextContainer" presStyleLbl="revTx" presStyleIdx="3" presStyleCnt="5" custLinFactNeighborX="4657">
        <dgm:presLayoutVars>
          <dgm:chMax val="1"/>
          <dgm:chPref val="1"/>
          <dgm:bulletEnabled val="1"/>
        </dgm:presLayoutVars>
      </dgm:prSet>
      <dgm:spPr/>
    </dgm:pt>
    <dgm:pt modelId="{937215CC-5D52-40FA-BAD6-30FFF9CDB26A}" type="pres">
      <dgm:prSet presAssocID="{962BFD33-E216-4331-BBD8-38EEDAB2E2C0}" presName="EmptyPlaceHolder" presStyleCnt="0"/>
      <dgm:spPr/>
    </dgm:pt>
    <dgm:pt modelId="{33552C7C-A2D4-4FB7-AD93-DCB3C798AA86}" type="pres">
      <dgm:prSet presAssocID="{FF557E39-8331-4155-901F-701688C4CCAD}" presName="spaceBetweenRectangles" presStyleCnt="0"/>
      <dgm:spPr/>
    </dgm:pt>
    <dgm:pt modelId="{E02EEA3C-5485-4B77-B7B0-7A39B10F0BB4}" type="pres">
      <dgm:prSet presAssocID="{4B075034-3129-4DD5-98D7-318F326739CC}" presName="composite" presStyleCnt="0"/>
      <dgm:spPr/>
    </dgm:pt>
    <dgm:pt modelId="{864F9172-41AB-4727-BD60-71E6F62154FB}" type="pres">
      <dgm:prSet presAssocID="{4B075034-3129-4DD5-98D7-318F326739CC}" presName="ConnectorPoint" presStyleLbl="fgAcc1" presStyleIdx="4" presStyleCnt="5"/>
      <dgm:spPr>
        <a:ln>
          <a:noFill/>
        </a:ln>
      </dgm:spPr>
    </dgm:pt>
    <dgm:pt modelId="{9DE62C25-DC37-4130-AE3D-9F589C2E8903}" type="pres">
      <dgm:prSet presAssocID="{4B075034-3129-4DD5-98D7-318F326739CC}"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D7C473BF-4C1D-41EC-BA7A-018501A202B0}" type="pres">
      <dgm:prSet presAssocID="{4B075034-3129-4DD5-98D7-318F326739CC}" presName="FlexibleEmptyPlaceHolder" presStyleCnt="0"/>
      <dgm:spPr/>
    </dgm:pt>
    <dgm:pt modelId="{277020A5-7024-4F77-9051-8B38AF80BE13}" type="pres">
      <dgm:prSet presAssocID="{4B075034-3129-4DD5-98D7-318F326739CC}" presName="L2TextContainer" presStyleLbl="bgAcc1" presStyleIdx="4" presStyleCnt="5" custScaleX="93563" custScaleY="100004" custLinFactNeighborX="7343">
        <dgm:presLayoutVars>
          <dgm:chMax val="0"/>
          <dgm:chPref val="0"/>
          <dgm:bulletEnabled val="1"/>
        </dgm:presLayoutVars>
      </dgm:prSet>
      <dgm:spPr/>
    </dgm:pt>
    <dgm:pt modelId="{03CEA676-E009-456C-B86F-9C9A7D3DA364}" type="pres">
      <dgm:prSet presAssocID="{4B075034-3129-4DD5-98D7-318F326739CC}" presName="L1TextContainer" presStyleLbl="revTx" presStyleIdx="4" presStyleCnt="5" custLinFactNeighborX="7433">
        <dgm:presLayoutVars>
          <dgm:chMax val="1"/>
          <dgm:chPref val="1"/>
          <dgm:bulletEnabled val="1"/>
        </dgm:presLayoutVars>
      </dgm:prSet>
      <dgm:spPr/>
    </dgm:pt>
    <dgm:pt modelId="{0FF1AF1C-630A-46D4-9EE9-7D0F99B23BBE}" type="pres">
      <dgm:prSet presAssocID="{4B075034-3129-4DD5-98D7-318F326739CC}"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15400812-27E2-4242-B584-223E3062B221}" srcId="{03738E35-4243-4E7D-A93F-C07DA3901E78}" destId="{15AF65D7-1640-4C2B-8361-F1098AB9EB6B}" srcOrd="1" destOrd="0" parTransId="{246A029E-F3B1-4C90-A999-B54899A05FB8}" sibTransId="{0E089309-0B47-4241-8BE2-189CBA6A5890}"/>
    <dgm:cxn modelId="{9005EF1F-0C44-4C76-B6AD-2665A722A440}" type="presOf" srcId="{4B075034-3129-4DD5-98D7-318F326739CC}" destId="{03CEA676-E009-456C-B86F-9C9A7D3DA364}" srcOrd="0" destOrd="0" presId="urn:microsoft.com/office/officeart/2017/3/layout/HorizontalPathTimeline#2"/>
    <dgm:cxn modelId="{ABC35420-2881-483F-B687-1FB2F346360F}" type="presOf" srcId="{44D67ED0-6EEA-48F6-A9C1-BE754AABC76A}" destId="{93C358AC-5BA0-4CB6-B22F-1B95FA53D0F3}" srcOrd="0" destOrd="0" presId="urn:microsoft.com/office/officeart/2017/3/layout/HorizontalPathTimeline#2"/>
    <dgm:cxn modelId="{4FBBB02B-839D-42F0-98F9-A99695CAAAB8}" type="presOf" srcId="{7765D5C3-0EDB-417D-9159-55F8DE336842}" destId="{2467EBEC-ACAC-4EF4-B856-39067B4D928B}" srcOrd="0" destOrd="2" presId="urn:microsoft.com/office/officeart/2017/3/layout/HorizontalPathTimeline#2"/>
    <dgm:cxn modelId="{D77C3B5C-C13D-41B7-AA50-BE60CD5D3FAD}" srcId="{44D67ED0-6EEA-48F6-A9C1-BE754AABC76A}" destId="{962BFD33-E216-4331-BBD8-38EEDAB2E2C0}" srcOrd="3" destOrd="0" parTransId="{AB5F98BE-C987-462F-85E3-90E8BE69A319}" sibTransId="{FF557E39-8331-4155-901F-701688C4CCAD}"/>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20D0838A-1D4C-412F-BA55-22F12363C63F}" type="presOf" srcId="{15AF65D7-1640-4C2B-8361-F1098AB9EB6B}" destId="{2467EBEC-ACAC-4EF4-B856-39067B4D928B}" srcOrd="0" destOrd="1" presId="urn:microsoft.com/office/officeart/2017/3/layout/HorizontalPathTimeline#2"/>
    <dgm:cxn modelId="{0DE29C93-78F2-43AA-B58C-7715B6F0EBD8}" srcId="{4B075034-3129-4DD5-98D7-318F326739CC}" destId="{1080EDDF-ADDC-4DF2-8E5F-F49A7CF611ED}" srcOrd="0" destOrd="0" parTransId="{8583E403-5FDD-4D7C-B9B3-0CD49AFEBACE}" sibTransId="{4C9E55B0-B04E-4552-BC60-A9DA24745302}"/>
    <dgm:cxn modelId="{047969A5-710C-4C0E-B61E-734F166269A0}" srcId="{962BFD33-E216-4331-BBD8-38EEDAB2E2C0}" destId="{B296910E-5EDD-40B6-9F5C-49436E692D0A}" srcOrd="0" destOrd="0" parTransId="{911B340C-3486-4299-920E-5DB640C4EDC9}" sibTransId="{33A0507C-F24C-416A-8E94-DB84555D29CB}"/>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3C2A09BF-C87B-49E8-A36E-94F837D23880}" srcId="{03738E35-4243-4E7D-A93F-C07DA3901E78}" destId="{7765D5C3-0EDB-417D-9159-55F8DE336842}" srcOrd="2" destOrd="0" parTransId="{0805F1AD-3CD6-4CF8-9E1A-9C5A71C630F8}" sibTransId="{CDF81466-964D-4DAF-924D-41B8AB9493F5}"/>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3FFF5DC7-0983-4794-B4CB-F1F2D9CE51EC}" srcId="{44D67ED0-6EEA-48F6-A9C1-BE754AABC76A}" destId="{4B075034-3129-4DD5-98D7-318F326739CC}" srcOrd="4" destOrd="0" parTransId="{ACA0AE6F-8D87-4F61-8D3E-12FC4D4132DA}" sibTransId="{4F1D94B4-1627-4363-B86E-DD3281EE398D}"/>
    <dgm:cxn modelId="{A48A7ACB-725B-40E0-9300-DE9CD4B48CEA}" type="presOf" srcId="{B296910E-5EDD-40B6-9F5C-49436E692D0A}" destId="{160E0A3B-47C8-4C2F-8C45-EC9C3DFA1FFB}"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E561ABF3-D381-4ACD-A1E0-00CFFAB2B8CD}" type="presOf" srcId="{1080EDDF-ADDC-4DF2-8E5F-F49A7CF611ED}" destId="{277020A5-7024-4F77-9051-8B38AF80BE13}" srcOrd="0" destOrd="0" presId="urn:microsoft.com/office/officeart/2017/3/layout/HorizontalPathTimeline#2"/>
    <dgm:cxn modelId="{69E0CAF8-BA7B-4071-83F2-34B7499AB9BD}" type="presOf" srcId="{962BFD33-E216-4331-BBD8-38EEDAB2E2C0}" destId="{5646D4EB-C7F1-4D0E-8051-C7D6C1D31ADE}" srcOrd="0" destOrd="0" presId="urn:microsoft.com/office/officeart/2017/3/layout/HorizontalPathTimeline#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195E9820-BD28-4383-BB8B-3801C236D4B5}" type="presParOf" srcId="{EE6F6E1A-AC88-44BD-8034-0C2734A7943C}" destId="{77D7097C-1EDE-4274-97C6-BE5F0924C39C}" srcOrd="5" destOrd="0" presId="urn:microsoft.com/office/officeart/2017/3/layout/HorizontalPathTimeline#2"/>
    <dgm:cxn modelId="{29CBD66A-1B9E-4227-A0A6-0A74303F6865}" type="presParOf" srcId="{EE6F6E1A-AC88-44BD-8034-0C2734A7943C}" destId="{DA0D1A8F-1D92-476F-972C-E82839B78B96}" srcOrd="6" destOrd="0" presId="urn:microsoft.com/office/officeart/2017/3/layout/HorizontalPathTimeline#2"/>
    <dgm:cxn modelId="{A350293D-0963-4BB3-858D-81760720AD56}" type="presParOf" srcId="{DA0D1A8F-1D92-476F-972C-E82839B78B96}" destId="{A72D3A03-5E34-4B13-9747-5EFFE003B8C1}" srcOrd="0" destOrd="0" presId="urn:microsoft.com/office/officeart/2017/3/layout/HorizontalPathTimeline#2"/>
    <dgm:cxn modelId="{AD06762D-21EE-4261-AD3E-60C1BFF2A574}" type="presParOf" srcId="{DA0D1A8F-1D92-476F-972C-E82839B78B96}" destId="{EB9D58D6-E34B-4990-86E2-B1CAE3536A29}" srcOrd="1" destOrd="0" presId="urn:microsoft.com/office/officeart/2017/3/layout/HorizontalPathTimeline#2"/>
    <dgm:cxn modelId="{BD022CFF-7A00-46AD-B49E-4FA70BAD24AF}" type="presParOf" srcId="{DA0D1A8F-1D92-476F-972C-E82839B78B96}" destId="{B9FF588F-5F27-4094-9B6D-747FD10A48B7}" srcOrd="2" destOrd="0" presId="urn:microsoft.com/office/officeart/2017/3/layout/HorizontalPathTimeline#2"/>
    <dgm:cxn modelId="{374BA1B3-3DEE-43EA-8E3F-977385263DC1}" type="presParOf" srcId="{DA0D1A8F-1D92-476F-972C-E82839B78B96}" destId="{160E0A3B-47C8-4C2F-8C45-EC9C3DFA1FFB}" srcOrd="3" destOrd="0" presId="urn:microsoft.com/office/officeart/2017/3/layout/HorizontalPathTimeline#2"/>
    <dgm:cxn modelId="{939964A6-04CF-4914-B621-59A261345117}" type="presParOf" srcId="{DA0D1A8F-1D92-476F-972C-E82839B78B96}" destId="{5646D4EB-C7F1-4D0E-8051-C7D6C1D31ADE}" srcOrd="4" destOrd="0" presId="urn:microsoft.com/office/officeart/2017/3/layout/HorizontalPathTimeline#2"/>
    <dgm:cxn modelId="{15513A16-9781-40EE-8F14-298BAFFAC844}" type="presParOf" srcId="{DA0D1A8F-1D92-476F-972C-E82839B78B96}" destId="{937215CC-5D52-40FA-BAD6-30FFF9CDB26A}" srcOrd="5" destOrd="0" presId="urn:microsoft.com/office/officeart/2017/3/layout/HorizontalPathTimeline#2"/>
    <dgm:cxn modelId="{63CC12B3-2BEC-4C22-AA69-B71529AA12A0}" type="presParOf" srcId="{EE6F6E1A-AC88-44BD-8034-0C2734A7943C}" destId="{33552C7C-A2D4-4FB7-AD93-DCB3C798AA86}" srcOrd="7" destOrd="0" presId="urn:microsoft.com/office/officeart/2017/3/layout/HorizontalPathTimeline#2"/>
    <dgm:cxn modelId="{BC239F0C-73B2-46F5-8CD5-C0E05EE657B1}" type="presParOf" srcId="{EE6F6E1A-AC88-44BD-8034-0C2734A7943C}" destId="{E02EEA3C-5485-4B77-B7B0-7A39B10F0BB4}" srcOrd="8" destOrd="0" presId="urn:microsoft.com/office/officeart/2017/3/layout/HorizontalPathTimeline#2"/>
    <dgm:cxn modelId="{E97A20AD-2C06-4101-A62B-1654DCD99024}" type="presParOf" srcId="{E02EEA3C-5485-4B77-B7B0-7A39B10F0BB4}" destId="{864F9172-41AB-4727-BD60-71E6F62154FB}" srcOrd="0" destOrd="0" presId="urn:microsoft.com/office/officeart/2017/3/layout/HorizontalPathTimeline#2"/>
    <dgm:cxn modelId="{CECCA3E3-40D1-4D70-A156-21D51D151C9D}" type="presParOf" srcId="{E02EEA3C-5485-4B77-B7B0-7A39B10F0BB4}" destId="{9DE62C25-DC37-4130-AE3D-9F589C2E8903}" srcOrd="1" destOrd="0" presId="urn:microsoft.com/office/officeart/2017/3/layout/HorizontalPathTimeline#2"/>
    <dgm:cxn modelId="{551F1B8E-C761-4A0D-BD20-1ADC2F8E7D4F}" type="presParOf" srcId="{E02EEA3C-5485-4B77-B7B0-7A39B10F0BB4}" destId="{D7C473BF-4C1D-41EC-BA7A-018501A202B0}" srcOrd="2" destOrd="0" presId="urn:microsoft.com/office/officeart/2017/3/layout/HorizontalPathTimeline#2"/>
    <dgm:cxn modelId="{B9F151E5-365B-4B4B-8365-7636CB8EE0DE}" type="presParOf" srcId="{E02EEA3C-5485-4B77-B7B0-7A39B10F0BB4}" destId="{277020A5-7024-4F77-9051-8B38AF80BE13}" srcOrd="3" destOrd="0" presId="urn:microsoft.com/office/officeart/2017/3/layout/HorizontalPathTimeline#2"/>
    <dgm:cxn modelId="{AD8E32F4-AD88-42BA-A1B7-B83C695C09E4}" type="presParOf" srcId="{E02EEA3C-5485-4B77-B7B0-7A39B10F0BB4}" destId="{03CEA676-E009-456C-B86F-9C9A7D3DA364}" srcOrd="4" destOrd="0" presId="urn:microsoft.com/office/officeart/2017/3/layout/HorizontalPathTimeline#2"/>
    <dgm:cxn modelId="{A5187015-38E2-4D85-A481-DFB73A5E1632}" type="presParOf" srcId="{E02EEA3C-5485-4B77-B7B0-7A39B10F0BB4}" destId="{0FF1AF1C-630A-46D4-9EE9-7D0F99B23BBE}" srcOrd="5" destOrd="0" presId="urn:microsoft.com/office/officeart/2017/3/layout/HorizontalPath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rtl="0">
            <a:lnSpc>
              <a:spcPct val="100000"/>
            </a:lnSpc>
            <a:defRPr b="1" spc="20">
              <a:latin typeface="+mj-lt"/>
            </a:defRPr>
          </a:pPr>
          <a:r>
            <a:rPr lang="en-GB" sz="1800" b="0" cap="all" noProof="0">
              <a:solidFill>
                <a:schemeClr val="accent5">
                  <a:lumMod val="60000"/>
                  <a:lumOff val="40000"/>
                </a:schemeClr>
              </a:solidFill>
            </a:rPr>
            <a:t>Main</a:t>
          </a:r>
          <a:endParaRPr lang="en-GB" sz="1600" b="0" noProof="0" dirty="0">
            <a:solidFill>
              <a:schemeClr val="tx1"/>
            </a:solidFill>
            <a:latin typeface="+mn-lt"/>
          </a:endParaRP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rtl="0">
            <a:lnSpc>
              <a:spcPct val="100000"/>
            </a:lnSpc>
            <a:defRPr b="1" spc="20">
              <a:latin typeface="+mj-lt"/>
            </a:defRPr>
          </a:pPr>
          <a:r>
            <a:rPr lang="en-GB" sz="1400" b="0" cap="all" noProof="0" dirty="0" err="1">
              <a:solidFill>
                <a:schemeClr val="accent5">
                  <a:lumMod val="60000"/>
                  <a:lumOff val="40000"/>
                </a:schemeClr>
              </a:solidFill>
            </a:rPr>
            <a:t>Arduino_Serial_fsm</a:t>
          </a:r>
          <a:endParaRPr lang="en-GB" sz="1400" b="0" cap="all" noProof="0" dirty="0">
            <a:solidFill>
              <a:schemeClr val="accent5">
                <a:lumMod val="60000"/>
                <a:lumOff val="40000"/>
              </a:schemeClr>
            </a:solidFill>
          </a:endParaRPr>
        </a:p>
        <a:p>
          <a:pPr algn="ctr" rtl="0">
            <a:lnSpc>
              <a:spcPct val="100000"/>
            </a:lnSpc>
            <a:defRPr b="1" spc="20">
              <a:latin typeface="+mj-lt"/>
            </a:defRPr>
          </a:pPr>
          <a:endParaRPr lang="en-GB" sz="1400" b="0" cap="all" noProof="0" dirty="0">
            <a:solidFill>
              <a:schemeClr val="accent5">
                <a:lumMod val="60000"/>
                <a:lumOff val="40000"/>
              </a:schemeClr>
            </a:solidFill>
          </a:endParaRPr>
        </a:p>
        <a:p>
          <a:pPr algn="ctr" rtl="0">
            <a:lnSpc>
              <a:spcPct val="100000"/>
            </a:lnSpc>
            <a:defRPr b="1" spc="20">
              <a:latin typeface="+mj-lt"/>
            </a:defRPr>
          </a:pPr>
          <a:br>
            <a:rPr lang="en-GB" sz="1200" noProof="0" dirty="0">
              <a:solidFill>
                <a:schemeClr val="tx1"/>
              </a:solidFill>
            </a:rPr>
          </a:br>
          <a:endParaRPr lang="en-GB" sz="1200" b="0" noProof="0" dirty="0">
            <a:solidFill>
              <a:schemeClr val="tx1"/>
            </a:solidFill>
            <a:latin typeface="+mn-lt"/>
          </a:endParaRP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rtl="0">
            <a:lnSpc>
              <a:spcPct val="100000"/>
            </a:lnSpc>
            <a:defRPr b="1" spc="20">
              <a:latin typeface="+mj-lt"/>
            </a:defRPr>
          </a:pPr>
          <a:r>
            <a:rPr lang="en-GB" sz="1800" b="0" cap="all" noProof="0">
              <a:solidFill>
                <a:schemeClr val="accent5">
                  <a:lumMod val="60000"/>
                  <a:lumOff val="40000"/>
                </a:schemeClr>
              </a:solidFill>
            </a:rPr>
            <a:t>Daq_fsm</a:t>
          </a:r>
        </a:p>
        <a:p>
          <a:pPr algn="ctr" rtl="0">
            <a:lnSpc>
              <a:spcPct val="100000"/>
            </a:lnSpc>
            <a:defRPr b="1" spc="20">
              <a:latin typeface="+mj-lt"/>
            </a:defRPr>
          </a:pPr>
          <a:br>
            <a:rPr lang="en-GB" sz="1600" noProof="0">
              <a:solidFill>
                <a:schemeClr val="tx1"/>
              </a:solidFill>
            </a:rPr>
          </a:br>
          <a:endParaRPr lang="en-GB" sz="1600" b="0" noProof="0" dirty="0">
            <a:solidFill>
              <a:schemeClr val="tx1"/>
            </a:solidFill>
            <a:latin typeface="+mn-lt"/>
          </a:endParaRP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rtl="0">
            <a:lnSpc>
              <a:spcPct val="100000"/>
            </a:lnSpc>
            <a:defRPr b="1" spc="20">
              <a:latin typeface="+mj-lt"/>
            </a:defRPr>
          </a:pPr>
          <a:r>
            <a:rPr lang="en-GB" sz="1600" b="0" cap="all" noProof="0">
              <a:solidFill>
                <a:schemeClr val="accent5">
                  <a:lumMod val="60000"/>
                  <a:lumOff val="40000"/>
                </a:schemeClr>
              </a:solidFill>
            </a:rPr>
            <a:t>Agilent_GPIB_FSM</a:t>
          </a:r>
        </a:p>
        <a:p>
          <a:pPr algn="ctr" rtl="0">
            <a:lnSpc>
              <a:spcPct val="100000"/>
            </a:lnSpc>
            <a:defRPr b="1" spc="20">
              <a:latin typeface="+mj-lt"/>
            </a:defRPr>
          </a:pPr>
          <a:br>
            <a:rPr lang="en-GB" sz="1400" noProof="0">
              <a:solidFill>
                <a:schemeClr val="tx1"/>
              </a:solidFill>
            </a:rPr>
          </a:br>
          <a:endParaRPr lang="en-GB" sz="1400" b="0" noProof="0" dirty="0">
            <a:solidFill>
              <a:schemeClr val="tx1"/>
            </a:solidFill>
            <a:latin typeface="+mn-lt"/>
          </a:endParaRP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981C698A-31D0-484D-A4A7-F65627656CF7}">
      <dgm:prSet custT="1"/>
      <dgm:spPr/>
      <dgm:t>
        <a:bodyPr rtlCol="0"/>
        <a:lstStyle/>
        <a:p>
          <a:pPr algn="ctr" rtl="0">
            <a:lnSpc>
              <a:spcPct val="100000"/>
            </a:lnSpc>
            <a:defRPr b="1" spc="20">
              <a:latin typeface="+mj-lt"/>
            </a:defRPr>
          </a:pPr>
          <a:r>
            <a:rPr lang="en-GB" sz="1200" b="0" cap="all" noProof="0">
              <a:solidFill>
                <a:schemeClr val="accent5">
                  <a:lumMod val="60000"/>
                  <a:lumOff val="40000"/>
                </a:schemeClr>
              </a:solidFill>
            </a:rPr>
            <a:t>Arduino_FlowPump_Control</a:t>
          </a:r>
        </a:p>
        <a:p>
          <a:pPr algn="ctr" rtl="0">
            <a:lnSpc>
              <a:spcPct val="100000"/>
            </a:lnSpc>
            <a:defRPr b="1" spc="20">
              <a:latin typeface="+mj-lt"/>
            </a:defRPr>
          </a:pPr>
          <a:br>
            <a:rPr lang="en-GB" sz="1050" noProof="0">
              <a:solidFill>
                <a:schemeClr val="tx1"/>
              </a:solidFill>
            </a:rPr>
          </a:br>
          <a:endParaRPr lang="en-GB" sz="1050" noProof="0" dirty="0"/>
        </a:p>
      </dgm:t>
    </dgm:pt>
    <dgm:pt modelId="{00231315-7C62-4A55-81CD-19B8D419A56D}" type="parTrans" cxnId="{7CF9EF39-F62B-4F2B-9E1D-AB9DEB7316B0}">
      <dgm:prSet/>
      <dgm:spPr/>
      <dgm:t>
        <a:bodyPr rtlCol="0"/>
        <a:lstStyle/>
        <a:p>
          <a:pPr rtl="0"/>
          <a:endParaRPr lang="en-GB" noProof="0" dirty="0"/>
        </a:p>
      </dgm:t>
    </dgm:pt>
    <dgm:pt modelId="{B630F25B-A0AB-42A1-A4F7-DB335B583FAB}" type="sibTrans" cxnId="{7CF9EF39-F62B-4F2B-9E1D-AB9DEB7316B0}">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5" custScaleX="123193" custScaleY="123193"/>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10"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10">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5" custScaleX="123193" custScaleY="123193"/>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10" custScaleX="130961" custLinFactNeighborX="3115" custLinFactNeighborY="41913">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10">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5" custScaleX="123193" custScaleY="123193"/>
      <dgm:spPr>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10"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10"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5" custScaleX="123193" custScaleY="123193"/>
      <dgm:spPr>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10" custScaleX="122210"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10" custLinFactNeighborX="1819" custLinFactNeighborY="-7212">
        <dgm:presLayoutVars/>
      </dgm:prSet>
      <dgm:spPr/>
    </dgm:pt>
    <dgm:pt modelId="{F9799C58-A628-4E75-9DAC-6616D2E34649}" type="pres">
      <dgm:prSet presAssocID="{B2F9B3BC-1849-4A4A-BBE4-752B9B492C76}" presName="bottSpace" presStyleCnt="0"/>
      <dgm:spPr/>
    </dgm:pt>
    <dgm:pt modelId="{0EFC6572-51BC-44D5-B2A4-D4BD69F85FAB}" type="pres">
      <dgm:prSet presAssocID="{2946CE56-B018-4C0E-918D-0B36D170024F}" presName="sibTrans" presStyleCnt="0"/>
      <dgm:spPr/>
    </dgm:pt>
    <dgm:pt modelId="{5F795C5D-99AF-4BA1-AF56-B5BDDC8E8E84}" type="pres">
      <dgm:prSet presAssocID="{981C698A-31D0-484D-A4A7-F65627656CF7}" presName="compNode" presStyleCnt="0"/>
      <dgm:spPr/>
    </dgm:pt>
    <dgm:pt modelId="{46E23E49-EDDE-4452-AD95-E7821B235D4B}" type="pres">
      <dgm:prSet presAssocID="{981C698A-31D0-484D-A4A7-F65627656CF7}" presName="topSpace" presStyleCnt="0"/>
      <dgm:spPr/>
    </dgm:pt>
    <dgm:pt modelId="{B00F06A2-7A1D-4CEA-B3B8-BA07CBAC907C}" type="pres">
      <dgm:prSet presAssocID="{981C698A-31D0-484D-A4A7-F65627656CF7}" presName="photoElip" presStyleLbl="node1" presStyleIdx="4" presStyleCnt="5" custScaleX="119198" custScaleY="122888" custLinFactNeighborY="-2400"/>
      <dgm:spPr>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20B277A9-2991-45AC-82DC-F1308700C233}" type="pres">
      <dgm:prSet presAssocID="{981C698A-31D0-484D-A4A7-F65627656CF7}" presName="iconSpace" presStyleCnt="0"/>
      <dgm:spPr/>
    </dgm:pt>
    <dgm:pt modelId="{826EFBEB-31F0-4F16-92DA-A9490F57E899}" type="pres">
      <dgm:prSet presAssocID="{981C698A-31D0-484D-A4A7-F65627656CF7}" presName="nameTx" presStyleLbl="revTx" presStyleIdx="8" presStyleCnt="10" custScaleY="68287" custLinFactNeighborY="-21195">
        <dgm:presLayoutVars>
          <dgm:chMax val="0"/>
          <dgm:chPref val="0"/>
        </dgm:presLayoutVars>
      </dgm:prSet>
      <dgm:spPr/>
    </dgm:pt>
    <dgm:pt modelId="{07463B36-A8A9-4E97-B8B9-A874951AACBD}" type="pres">
      <dgm:prSet presAssocID="{981C698A-31D0-484D-A4A7-F65627656CF7}" presName="txSpace" presStyleCnt="0"/>
      <dgm:spPr/>
    </dgm:pt>
    <dgm:pt modelId="{7E9D018B-0787-4527-A244-BB0137FDBA87}" type="pres">
      <dgm:prSet presAssocID="{981C698A-31D0-484D-A4A7-F65627656CF7}" presName="desTx" presStyleLbl="revTx" presStyleIdx="9" presStyleCnt="10" custLinFactNeighborY="-5144">
        <dgm:presLayoutVars/>
      </dgm:prSet>
      <dgm:spPr/>
    </dgm:pt>
    <dgm:pt modelId="{C557B545-936B-4B0E-99AC-7F5728014840}" type="pres">
      <dgm:prSet presAssocID="{981C698A-31D0-484D-A4A7-F65627656CF7}"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0CD28921-5A4C-4CB8-97A7-9E4BFC2721E0}" type="presOf" srcId="{981C698A-31D0-484D-A4A7-F65627656CF7}" destId="{826EFBEB-31F0-4F16-92DA-A9490F57E899}" srcOrd="0" destOrd="0" presId="urn:microsoft.com/office/officeart/2019/1/layout/PeoplePortraitsList"/>
    <dgm:cxn modelId="{7CF9EF39-F62B-4F2B-9E1D-AB9DEB7316B0}" srcId="{5C72703F-EB58-4B0C-8B2A-EDF2A51B2C6C}" destId="{981C698A-31D0-484D-A4A7-F65627656CF7}" srcOrd="4" destOrd="0" parTransId="{00231315-7C62-4A55-81CD-19B8D419A56D}" sibTransId="{B630F25B-A0AB-42A1-A4F7-DB335B583FAB}"/>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 modelId="{35D70131-454E-4D2C-9C6E-B3250894A50A}" type="presParOf" srcId="{BF30E86D-EAFC-44CE-B56C-D7C5EC7742F3}" destId="{0EFC6572-51BC-44D5-B2A4-D4BD69F85FAB}" srcOrd="7" destOrd="0" presId="urn:microsoft.com/office/officeart/2019/1/layout/PeoplePortraitsList"/>
    <dgm:cxn modelId="{89B69CC5-116A-4356-A94F-587DF27E2C02}" type="presParOf" srcId="{BF30E86D-EAFC-44CE-B56C-D7C5EC7742F3}" destId="{5F795C5D-99AF-4BA1-AF56-B5BDDC8E8E84}" srcOrd="8" destOrd="0" presId="urn:microsoft.com/office/officeart/2019/1/layout/PeoplePortraitsList"/>
    <dgm:cxn modelId="{E589FA4A-2B9D-45EB-9813-F84EF7461C1D}" type="presParOf" srcId="{5F795C5D-99AF-4BA1-AF56-B5BDDC8E8E84}" destId="{46E23E49-EDDE-4452-AD95-E7821B235D4B}" srcOrd="0" destOrd="0" presId="urn:microsoft.com/office/officeart/2019/1/layout/PeoplePortraitsList"/>
    <dgm:cxn modelId="{40A72C9E-9C7D-4EFA-83F1-59FC94D85D01}" type="presParOf" srcId="{5F795C5D-99AF-4BA1-AF56-B5BDDC8E8E84}" destId="{B00F06A2-7A1D-4CEA-B3B8-BA07CBAC907C}" srcOrd="1" destOrd="0" presId="urn:microsoft.com/office/officeart/2019/1/layout/PeoplePortraitsList"/>
    <dgm:cxn modelId="{D432CED8-E557-44D7-9CE4-533BF1004B97}" type="presParOf" srcId="{5F795C5D-99AF-4BA1-AF56-B5BDDC8E8E84}" destId="{20B277A9-2991-45AC-82DC-F1308700C233}" srcOrd="2" destOrd="0" presId="urn:microsoft.com/office/officeart/2019/1/layout/PeoplePortraitsList"/>
    <dgm:cxn modelId="{F60CD417-B911-4D70-A670-DD10C4309AAC}" type="presParOf" srcId="{5F795C5D-99AF-4BA1-AF56-B5BDDC8E8E84}" destId="{826EFBEB-31F0-4F16-92DA-A9490F57E899}" srcOrd="3" destOrd="0" presId="urn:microsoft.com/office/officeart/2019/1/layout/PeoplePortraitsList"/>
    <dgm:cxn modelId="{3D90563D-37E4-4FB5-93A4-F3520046874C}" type="presParOf" srcId="{5F795C5D-99AF-4BA1-AF56-B5BDDC8E8E84}" destId="{07463B36-A8A9-4E97-B8B9-A874951AACBD}" srcOrd="4" destOrd="0" presId="urn:microsoft.com/office/officeart/2019/1/layout/PeoplePortraitsList"/>
    <dgm:cxn modelId="{F6DBCA1C-10FC-491F-B8DD-228BB98B1261}" type="presParOf" srcId="{5F795C5D-99AF-4BA1-AF56-B5BDDC8E8E84}" destId="{7E9D018B-0787-4527-A244-BB0137FDBA87}" srcOrd="5" destOrd="0" presId="urn:microsoft.com/office/officeart/2019/1/layout/PeoplePortraitsList"/>
    <dgm:cxn modelId="{79F8DBA9-65DA-4BC5-8A1D-95BD5E8B28E1}" type="presParOf" srcId="{5F795C5D-99AF-4BA1-AF56-B5BDDC8E8E84}" destId="{C557B545-936B-4B0E-99AC-7F5728014840}"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902714"/>
          <a:ext cx="10852150" cy="158559"/>
        </a:xfrm>
        <a:prstGeom prst="rect">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sp>
    <dsp:sp modelId="{EAA550E8-D286-40B4-9B20-40DE0FCA02CE}">
      <dsp:nvSpPr>
        <dsp:cNvPr id="0" name=""/>
        <dsp:cNvSpPr/>
      </dsp:nvSpPr>
      <dsp:spPr>
        <a:xfrm>
          <a:off x="1590094" y="1228836"/>
          <a:ext cx="0" cy="753157"/>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0" y="541332"/>
          <a:ext cx="2974875" cy="68750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066" tIns="41231" rIns="157066" bIns="41231" numCol="1" spcCol="1270" rtlCol="0" anchor="ctr" anchorCtr="0">
          <a:noAutofit/>
        </a:bodyPr>
        <a:lstStyle/>
        <a:p>
          <a:pPr marL="0" lvl="0" indent="0" algn="l" defTabSz="533400" rtl="0">
            <a:lnSpc>
              <a:spcPct val="90000"/>
            </a:lnSpc>
            <a:spcBef>
              <a:spcPct val="0"/>
            </a:spcBef>
            <a:spcAft>
              <a:spcPts val="0"/>
            </a:spcAft>
            <a:buFont typeface="Arial" panose="020B0604020202020204" pitchFamily="34" charset="0"/>
            <a:buNone/>
          </a:pPr>
          <a:r>
            <a:rPr lang="en-GB" sz="1200" b="0" i="0" kern="1200" spc="0" noProof="0"/>
            <a:t>During the acquisition phase, different flow rate values are generated by modulating the amplitude of the current generated by the PSU, which is fed to the air-pump.</a:t>
          </a:r>
          <a:endParaRPr lang="en-GB" sz="1200" kern="1200" spc="0" baseline="0" noProof="0" dirty="0"/>
        </a:p>
      </dsp:txBody>
      <dsp:txXfrm>
        <a:off x="0" y="541332"/>
        <a:ext cx="2974875" cy="687504"/>
      </dsp:txXfrm>
    </dsp:sp>
    <dsp:sp modelId="{5C96A5F5-16B2-4AEA-9591-B66C220F4A65}">
      <dsp:nvSpPr>
        <dsp:cNvPr id="0" name=""/>
        <dsp:cNvSpPr/>
      </dsp:nvSpPr>
      <dsp:spPr>
        <a:xfrm>
          <a:off x="133229" y="2128661"/>
          <a:ext cx="2891080" cy="447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rtl="0">
            <a:lnSpc>
              <a:spcPct val="100000"/>
            </a:lnSpc>
            <a:spcBef>
              <a:spcPct val="0"/>
            </a:spcBef>
            <a:spcAft>
              <a:spcPts val="0"/>
            </a:spcAft>
            <a:buNone/>
          </a:pPr>
          <a:r>
            <a:rPr lang="en-GB" sz="2000" kern="1200" cap="all" spc="100" noProof="0">
              <a:latin typeface="+mj-lt"/>
            </a:rPr>
            <a:t>Current ramp</a:t>
          </a:r>
          <a:endParaRPr lang="en-GB" sz="2000" kern="1200" cap="all" spc="100" noProof="0" dirty="0">
            <a:latin typeface="+mj-lt"/>
          </a:endParaRPr>
        </a:p>
      </dsp:txBody>
      <dsp:txXfrm>
        <a:off x="133229" y="2128661"/>
        <a:ext cx="2891080" cy="447930"/>
      </dsp:txXfrm>
    </dsp:sp>
    <dsp:sp modelId="{B3AC6DBE-85B6-4AF3-BADF-7E1E82B735CC}">
      <dsp:nvSpPr>
        <dsp:cNvPr id="0" name=""/>
        <dsp:cNvSpPr/>
      </dsp:nvSpPr>
      <dsp:spPr>
        <a:xfrm>
          <a:off x="1540544" y="1932444"/>
          <a:ext cx="92701" cy="99099"/>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196120" y="1981994"/>
          <a:ext cx="0" cy="753157"/>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450038" y="2735151"/>
          <a:ext cx="3492165" cy="85473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066" tIns="51260" rIns="157066" bIns="51260" numCol="1" spcCol="1270" rtlCol="0" anchor="ctr" anchorCtr="0">
          <a:noAutofit/>
        </a:bodyPr>
        <a:lstStyle/>
        <a:p>
          <a:pPr marL="0" lvl="0" indent="0" algn="l" defTabSz="533400" rtl="0">
            <a:lnSpc>
              <a:spcPct val="90000"/>
            </a:lnSpc>
            <a:spcBef>
              <a:spcPct val="0"/>
            </a:spcBef>
            <a:spcAft>
              <a:spcPts val="0"/>
            </a:spcAft>
            <a:buFont typeface="Arial" panose="020B0604020202020204" pitchFamily="34" charset="0"/>
            <a:buNone/>
          </a:pPr>
          <a:r>
            <a:rPr lang="en-GB" sz="1200" b="0" i="0" kern="1200" spc="0" noProof="0"/>
            <a:t>Samples acquired can be visualised in two ways: either by plotting the samples during each acquisition on two dedicated </a:t>
          </a:r>
          <a:r>
            <a:rPr lang="en-GB" sz="1200" b="1" i="0" kern="1200" spc="0" noProof="0"/>
            <a:t>waveform graphs</a:t>
          </a:r>
          <a:r>
            <a:rPr lang="en-GB" sz="1200" b="0" i="0" kern="1200" spc="0" noProof="0"/>
            <a:t>, or by listing the present and past acquisitions in the form of </a:t>
          </a:r>
          <a:r>
            <a:rPr lang="en-GB" sz="1200" b="1" i="0" kern="1200" spc="0" noProof="0"/>
            <a:t>tabulated values</a:t>
          </a:r>
          <a:r>
            <a:rPr lang="en-GB" sz="1200" b="0" i="0" kern="1200" spc="0" noProof="0"/>
            <a:t>.</a:t>
          </a:r>
          <a:endParaRPr lang="en-GB" sz="1200" kern="1200" spc="0" baseline="0" noProof="0" dirty="0"/>
        </a:p>
      </dsp:txBody>
      <dsp:txXfrm>
        <a:off x="1450038" y="2735151"/>
        <a:ext cx="3492165" cy="854734"/>
      </dsp:txXfrm>
    </dsp:sp>
    <dsp:sp modelId="{730471FC-8FAF-49B2-8F42-63D391F759BE}">
      <dsp:nvSpPr>
        <dsp:cNvPr id="0" name=""/>
        <dsp:cNvSpPr/>
      </dsp:nvSpPr>
      <dsp:spPr>
        <a:xfrm>
          <a:off x="1750615" y="1387395"/>
          <a:ext cx="2891080" cy="447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711200" rtl="0">
            <a:lnSpc>
              <a:spcPct val="100000"/>
            </a:lnSpc>
            <a:spcBef>
              <a:spcPct val="0"/>
            </a:spcBef>
            <a:spcAft>
              <a:spcPts val="0"/>
            </a:spcAft>
            <a:buNone/>
          </a:pPr>
          <a:r>
            <a:rPr lang="it-IT" sz="1600" kern="1200" cap="all" spc="100" baseline="0" noProof="0">
              <a:latin typeface="+mj-lt"/>
            </a:rPr>
            <a:t>Real-time signal acquisition</a:t>
          </a:r>
          <a:endParaRPr lang="en-GB" sz="1600" kern="1200" cap="all" spc="100" baseline="0" noProof="0" dirty="0">
            <a:latin typeface="+mj-lt"/>
          </a:endParaRPr>
        </a:p>
      </dsp:txBody>
      <dsp:txXfrm>
        <a:off x="1750615" y="1387395"/>
        <a:ext cx="2891080" cy="447930"/>
      </dsp:txXfrm>
    </dsp:sp>
    <dsp:sp modelId="{F34C40A7-6131-4EF1-9887-E7EEA86D1562}">
      <dsp:nvSpPr>
        <dsp:cNvPr id="0" name=""/>
        <dsp:cNvSpPr/>
      </dsp:nvSpPr>
      <dsp:spPr>
        <a:xfrm>
          <a:off x="3141710" y="1932444"/>
          <a:ext cx="108821" cy="99099"/>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394241" y="1228836"/>
          <a:ext cx="0" cy="753157"/>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804146" y="39639"/>
          <a:ext cx="2940338" cy="1189196"/>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066" tIns="71319" rIns="157066" bIns="71319" numCol="1" spcCol="1270" rtlCol="0" anchor="ctr" anchorCtr="0">
          <a:noAutofit/>
        </a:bodyPr>
        <a:lstStyle/>
        <a:p>
          <a:pPr marL="0" lvl="0" indent="0" algn="l" defTabSz="533400" rtl="0">
            <a:lnSpc>
              <a:spcPct val="90000"/>
            </a:lnSpc>
            <a:spcBef>
              <a:spcPct val="0"/>
            </a:spcBef>
            <a:spcAft>
              <a:spcPts val="0"/>
            </a:spcAft>
            <a:buFont typeface="Arial" panose="020B0604020202020204" pitchFamily="34" charset="0"/>
            <a:buNone/>
          </a:pPr>
          <a:r>
            <a:rPr lang="en-GB" sz="1200" b="0" i="0" kern="1200" spc="0" noProof="0"/>
            <a:t>The concern is on the</a:t>
          </a:r>
          <a:r>
            <a:rPr lang="en-GB" sz="1200" b="1" i="0" kern="1200" spc="0" noProof="0"/>
            <a:t> statistical distribution </a:t>
          </a:r>
          <a:r>
            <a:rPr lang="en-GB" sz="1200" b="0" i="0" kern="1200" spc="0" noProof="0"/>
            <a:t>of samples in each dataset acquired, whether or not the sensors’ measurements are affected by</a:t>
          </a:r>
          <a:endParaRPr lang="en-GB" sz="1200" kern="1200" spc="0" baseline="0" noProof="0" dirty="0"/>
        </a:p>
        <a:p>
          <a:pPr marL="0" lvl="0" indent="0" algn="l" defTabSz="533400" rtl="0">
            <a:lnSpc>
              <a:spcPct val="90000"/>
            </a:lnSpc>
            <a:spcBef>
              <a:spcPct val="0"/>
            </a:spcBef>
            <a:spcAft>
              <a:spcPts val="0"/>
            </a:spcAft>
            <a:buFont typeface="Arial" panose="020B0604020202020204" pitchFamily="34" charset="0"/>
            <a:buNone/>
          </a:pPr>
          <a:r>
            <a:rPr lang="en-GB" sz="1200" b="1" i="0" kern="1200" spc="0" noProof="0"/>
            <a:t>Hysteresis, </a:t>
          </a:r>
          <a:r>
            <a:rPr lang="en-GB" sz="1200" b="0" i="0" kern="1200" spc="0" noProof="0"/>
            <a:t>and finding the </a:t>
          </a:r>
          <a:r>
            <a:rPr lang="en-GB" sz="1200" b="1" i="0" kern="1200" spc="0" noProof="0"/>
            <a:t>maximum uncertainty</a:t>
          </a:r>
          <a:r>
            <a:rPr lang="en-GB" sz="1200" b="0" i="0" kern="1200" spc="0" noProof="0"/>
            <a:t> from each sensor’s dataset</a:t>
          </a:r>
          <a:endParaRPr lang="en-GB" sz="1200" b="1" i="0" kern="1200" spc="0" noProof="0"/>
        </a:p>
        <a:p>
          <a:pPr marL="0" lvl="0" indent="0" algn="l" defTabSz="533400" rtl="0">
            <a:lnSpc>
              <a:spcPct val="90000"/>
            </a:lnSpc>
            <a:spcBef>
              <a:spcPct val="0"/>
            </a:spcBef>
            <a:spcAft>
              <a:spcPts val="0"/>
            </a:spcAft>
            <a:buFont typeface="Arial" panose="020B0604020202020204" pitchFamily="34" charset="0"/>
            <a:buNone/>
          </a:pPr>
          <a:endParaRPr lang="en-GB" sz="1200" kern="1200" spc="0" baseline="0" noProof="0" dirty="0"/>
        </a:p>
      </dsp:txBody>
      <dsp:txXfrm>
        <a:off x="3804146" y="39639"/>
        <a:ext cx="2940338" cy="1189196"/>
      </dsp:txXfrm>
    </dsp:sp>
    <dsp:sp modelId="{7605329C-2B32-4CD7-9B69-1B3DAB88562E}">
      <dsp:nvSpPr>
        <dsp:cNvPr id="0" name=""/>
        <dsp:cNvSpPr/>
      </dsp:nvSpPr>
      <dsp:spPr>
        <a:xfrm>
          <a:off x="3980708" y="2100088"/>
          <a:ext cx="2891080" cy="447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1066800" rtl="0">
            <a:lnSpc>
              <a:spcPct val="100000"/>
            </a:lnSpc>
            <a:spcBef>
              <a:spcPct val="0"/>
            </a:spcBef>
            <a:spcAft>
              <a:spcPts val="0"/>
            </a:spcAft>
            <a:buNone/>
          </a:pPr>
          <a:r>
            <a:rPr lang="it-IT" sz="2400" kern="1200" cap="all" spc="100" baseline="0" noProof="0">
              <a:latin typeface="+mj-lt"/>
            </a:rPr>
            <a:t>Data Analysis</a:t>
          </a:r>
          <a:endParaRPr lang="en-GB" sz="2400" kern="1200" cap="all" spc="100" baseline="0" noProof="0" dirty="0">
            <a:latin typeface="+mj-lt"/>
          </a:endParaRPr>
        </a:p>
      </dsp:txBody>
      <dsp:txXfrm>
        <a:off x="3980708" y="2100088"/>
        <a:ext cx="2891080" cy="447930"/>
      </dsp:txXfrm>
    </dsp:sp>
    <dsp:sp modelId="{79B0CEDC-0005-4ACE-AB25-DB9533DC85C2}">
      <dsp:nvSpPr>
        <dsp:cNvPr id="0" name=""/>
        <dsp:cNvSpPr/>
      </dsp:nvSpPr>
      <dsp:spPr>
        <a:xfrm>
          <a:off x="5344691" y="1932444"/>
          <a:ext cx="91625" cy="99099"/>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EB9D58D6-E34B-4990-86E2-B1CAE3536A29}">
      <dsp:nvSpPr>
        <dsp:cNvPr id="0" name=""/>
        <dsp:cNvSpPr/>
      </dsp:nvSpPr>
      <dsp:spPr>
        <a:xfrm>
          <a:off x="7369621" y="1981994"/>
          <a:ext cx="0" cy="753157"/>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160E0A3B-47C8-4C2F-8C45-EC9C3DFA1FFB}">
      <dsp:nvSpPr>
        <dsp:cNvPr id="0" name=""/>
        <dsp:cNvSpPr/>
      </dsp:nvSpPr>
      <dsp:spPr>
        <a:xfrm>
          <a:off x="5779526" y="2735151"/>
          <a:ext cx="2948988" cy="102196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066" tIns="61290" rIns="157066" bIns="61290" numCol="1" spcCol="1270" rtlCol="0" anchor="ctr" anchorCtr="0">
          <a:noAutofit/>
        </a:bodyPr>
        <a:lstStyle/>
        <a:p>
          <a:pPr marL="0" lvl="0" indent="0" algn="l" defTabSz="533400" rtl="0">
            <a:lnSpc>
              <a:spcPct val="90000"/>
            </a:lnSpc>
            <a:spcBef>
              <a:spcPct val="0"/>
            </a:spcBef>
            <a:spcAft>
              <a:spcPct val="35000"/>
            </a:spcAft>
            <a:buFont typeface="Arial" panose="020B0604020202020204" pitchFamily="34" charset="0"/>
            <a:buNone/>
          </a:pPr>
          <a:r>
            <a:rPr lang="en-GB" sz="1200" b="0" i="0" kern="1200" spc="0" noProof="0"/>
            <a:t>Calibration fundamentally involves comparing the output of the instrument under test (mass flow rate analog sensor) against the output of an instrument of known, higher accuracy (mass flow rate digital reference sensor)</a:t>
          </a:r>
          <a:endParaRPr lang="en-GB" sz="1200" kern="1200" spc="0" baseline="0" noProof="0" dirty="0"/>
        </a:p>
      </dsp:txBody>
      <dsp:txXfrm>
        <a:off x="5779526" y="2735151"/>
        <a:ext cx="2948988" cy="1021965"/>
      </dsp:txXfrm>
    </dsp:sp>
    <dsp:sp modelId="{5646D4EB-C7F1-4D0E-8051-C7D6C1D31ADE}">
      <dsp:nvSpPr>
        <dsp:cNvPr id="0" name=""/>
        <dsp:cNvSpPr/>
      </dsp:nvSpPr>
      <dsp:spPr>
        <a:xfrm>
          <a:off x="5922097" y="1387395"/>
          <a:ext cx="2891080" cy="447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1066800" rtl="0">
            <a:lnSpc>
              <a:spcPct val="90000"/>
            </a:lnSpc>
            <a:spcBef>
              <a:spcPct val="0"/>
            </a:spcBef>
            <a:spcAft>
              <a:spcPts val="0"/>
            </a:spcAft>
            <a:buFont typeface="Arial" panose="020B0604020202020204" pitchFamily="34" charset="0"/>
            <a:buNone/>
          </a:pPr>
          <a:r>
            <a:rPr lang="it-IT" sz="2400" kern="1200" cap="all" spc="100" baseline="0" noProof="0">
              <a:latin typeface="+mj-lt"/>
            </a:rPr>
            <a:t>Comparison</a:t>
          </a:r>
          <a:endParaRPr lang="en-GB" sz="2400" kern="1200" cap="all" spc="100" baseline="0" noProof="0" dirty="0">
            <a:latin typeface="+mj-lt"/>
          </a:endParaRPr>
        </a:p>
      </dsp:txBody>
      <dsp:txXfrm>
        <a:off x="5922097" y="1387395"/>
        <a:ext cx="2891080" cy="447930"/>
      </dsp:txXfrm>
    </dsp:sp>
    <dsp:sp modelId="{A72D3A03-5E34-4B13-9747-5EFFE003B8C1}">
      <dsp:nvSpPr>
        <dsp:cNvPr id="0" name=""/>
        <dsp:cNvSpPr/>
      </dsp:nvSpPr>
      <dsp:spPr>
        <a:xfrm>
          <a:off x="7320071" y="1932444"/>
          <a:ext cx="91895" cy="99099"/>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DE62C25-DC37-4130-AE3D-9F589C2E8903}">
      <dsp:nvSpPr>
        <dsp:cNvPr id="0" name=""/>
        <dsp:cNvSpPr/>
      </dsp:nvSpPr>
      <dsp:spPr>
        <a:xfrm>
          <a:off x="9273446" y="1228821"/>
          <a:ext cx="0" cy="753187"/>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77020A5-7024-4F77-9051-8B38AF80BE13}">
      <dsp:nvSpPr>
        <dsp:cNvPr id="0" name=""/>
        <dsp:cNvSpPr/>
      </dsp:nvSpPr>
      <dsp:spPr>
        <a:xfrm>
          <a:off x="7683352" y="374084"/>
          <a:ext cx="2975479" cy="854769"/>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7066" tIns="51260" rIns="157066" bIns="51260" numCol="1" spcCol="1270" rtlCol="0" anchor="ctr" anchorCtr="0">
          <a:noAutofit/>
        </a:bodyPr>
        <a:lstStyle/>
        <a:p>
          <a:pPr marL="0" lvl="0" indent="0" algn="l" defTabSz="533400" rtl="0">
            <a:lnSpc>
              <a:spcPct val="90000"/>
            </a:lnSpc>
            <a:spcBef>
              <a:spcPct val="0"/>
            </a:spcBef>
            <a:spcAft>
              <a:spcPct val="35000"/>
            </a:spcAft>
            <a:buFont typeface="Arial" panose="020B0604020202020204" pitchFamily="34" charset="0"/>
            <a:buNone/>
          </a:pPr>
          <a:r>
            <a:rPr lang="en-GB" sz="1200" b="0" i="0" kern="1200" spc="0" noProof="0"/>
            <a:t>The goal is to determine the analog sensor’s unique transfer function (or an accurate approximation), which describes how its electrical output relates to the actual physical quantity (airflow) it is measuring.</a:t>
          </a:r>
          <a:endParaRPr lang="en-GB" sz="1200" kern="1200" spc="0" baseline="0" noProof="0" dirty="0"/>
        </a:p>
      </dsp:txBody>
      <dsp:txXfrm>
        <a:off x="7683352" y="374084"/>
        <a:ext cx="2975479" cy="854769"/>
      </dsp:txXfrm>
    </dsp:sp>
    <dsp:sp modelId="{03CEA676-E009-456C-B86F-9C9A7D3DA364}">
      <dsp:nvSpPr>
        <dsp:cNvPr id="0" name=""/>
        <dsp:cNvSpPr/>
      </dsp:nvSpPr>
      <dsp:spPr>
        <a:xfrm>
          <a:off x="7809279" y="2128661"/>
          <a:ext cx="2891080" cy="447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rtl="0">
            <a:lnSpc>
              <a:spcPct val="90000"/>
            </a:lnSpc>
            <a:spcBef>
              <a:spcPct val="0"/>
            </a:spcBef>
            <a:spcAft>
              <a:spcPts val="0"/>
            </a:spcAft>
            <a:buFont typeface="Arial" panose="020B0604020202020204" pitchFamily="34" charset="0"/>
            <a:buNone/>
          </a:pPr>
          <a:r>
            <a:rPr lang="en-GB" sz="2000" kern="1200" cap="all" spc="100" noProof="0">
              <a:latin typeface="+mj-lt"/>
            </a:rPr>
            <a:t>Calibration Curve</a:t>
          </a:r>
          <a:endParaRPr lang="en-GB" sz="2000" kern="1200" cap="all" spc="100" noProof="0" dirty="0">
            <a:latin typeface="+mj-lt"/>
          </a:endParaRPr>
        </a:p>
      </dsp:txBody>
      <dsp:txXfrm>
        <a:off x="7809279" y="2128661"/>
        <a:ext cx="2891080" cy="447930"/>
      </dsp:txXfrm>
    </dsp:sp>
    <dsp:sp modelId="{864F9172-41AB-4727-BD60-71E6F62154FB}">
      <dsp:nvSpPr>
        <dsp:cNvPr id="0" name=""/>
        <dsp:cNvSpPr/>
      </dsp:nvSpPr>
      <dsp:spPr>
        <a:xfrm>
          <a:off x="9223897" y="1932442"/>
          <a:ext cx="92720" cy="99103"/>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391" y="584554"/>
          <a:ext cx="1883325" cy="189261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86674" y="2608741"/>
          <a:ext cx="1527267" cy="19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rtl="0">
            <a:lnSpc>
              <a:spcPct val="100000"/>
            </a:lnSpc>
            <a:spcBef>
              <a:spcPct val="0"/>
            </a:spcBef>
            <a:spcAft>
              <a:spcPct val="35000"/>
            </a:spcAft>
            <a:buNone/>
            <a:defRPr b="1" spc="20">
              <a:latin typeface="+mj-lt"/>
            </a:defRPr>
          </a:pPr>
          <a:r>
            <a:rPr lang="en-GB" sz="1800" b="0" kern="1200" cap="all" noProof="0">
              <a:solidFill>
                <a:schemeClr val="accent5">
                  <a:lumMod val="60000"/>
                  <a:lumOff val="40000"/>
                </a:schemeClr>
              </a:solidFill>
            </a:rPr>
            <a:t>Main</a:t>
          </a:r>
          <a:endParaRPr lang="en-GB" sz="1600" b="0" kern="1200" noProof="0" dirty="0">
            <a:solidFill>
              <a:schemeClr val="tx1"/>
            </a:solidFill>
            <a:latin typeface="+mn-lt"/>
          </a:endParaRPr>
        </a:p>
      </dsp:txBody>
      <dsp:txXfrm>
        <a:off x="186674" y="2608741"/>
        <a:ext cx="1527267" cy="198108"/>
      </dsp:txXfrm>
    </dsp:sp>
    <dsp:sp modelId="{7D166BBB-55AF-452C-B9A0-94A1EE55FF4F}">
      <dsp:nvSpPr>
        <dsp:cNvPr id="0" name=""/>
        <dsp:cNvSpPr/>
      </dsp:nvSpPr>
      <dsp:spPr>
        <a:xfrm>
          <a:off x="186674" y="2826308"/>
          <a:ext cx="1527267" cy="507492"/>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219627" y="584554"/>
          <a:ext cx="1883325" cy="189261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207871" y="2656368"/>
          <a:ext cx="2002079" cy="19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22300" rtl="0">
            <a:lnSpc>
              <a:spcPct val="100000"/>
            </a:lnSpc>
            <a:spcBef>
              <a:spcPct val="0"/>
            </a:spcBef>
            <a:spcAft>
              <a:spcPct val="35000"/>
            </a:spcAft>
            <a:buNone/>
            <a:defRPr b="1" spc="20">
              <a:latin typeface="+mj-lt"/>
            </a:defRPr>
          </a:pPr>
          <a:r>
            <a:rPr lang="en-GB" sz="1400" b="0" kern="1200" cap="all" noProof="0" dirty="0" err="1">
              <a:solidFill>
                <a:schemeClr val="accent5">
                  <a:lumMod val="60000"/>
                  <a:lumOff val="40000"/>
                </a:schemeClr>
              </a:solidFill>
            </a:rPr>
            <a:t>Arduino_Serial_fsm</a:t>
          </a:r>
          <a:endParaRPr lang="en-GB" sz="1400" b="0" kern="1200" cap="all" noProof="0" dirty="0">
            <a:solidFill>
              <a:schemeClr val="accent5">
                <a:lumMod val="60000"/>
                <a:lumOff val="40000"/>
              </a:schemeClr>
            </a:solidFill>
          </a:endParaRPr>
        </a:p>
        <a:p>
          <a:pPr marL="0" lvl="0" indent="0" algn="ctr" defTabSz="622300" rtl="0">
            <a:lnSpc>
              <a:spcPct val="100000"/>
            </a:lnSpc>
            <a:spcBef>
              <a:spcPct val="0"/>
            </a:spcBef>
            <a:spcAft>
              <a:spcPct val="35000"/>
            </a:spcAft>
            <a:buNone/>
            <a:defRPr b="1" spc="20">
              <a:latin typeface="+mj-lt"/>
            </a:defRPr>
          </a:pPr>
          <a:endParaRPr lang="en-GB" sz="1400" b="0" kern="1200" cap="all" noProof="0" dirty="0">
            <a:solidFill>
              <a:schemeClr val="accent5">
                <a:lumMod val="60000"/>
                <a:lumOff val="40000"/>
              </a:schemeClr>
            </a:solidFill>
          </a:endParaRPr>
        </a:p>
        <a:p>
          <a:pPr marL="0" lvl="0" indent="0" algn="ctr" defTabSz="622300" rtl="0">
            <a:lnSpc>
              <a:spcPct val="100000"/>
            </a:lnSpc>
            <a:spcBef>
              <a:spcPct val="0"/>
            </a:spcBef>
            <a:spcAft>
              <a:spcPct val="35000"/>
            </a:spcAft>
            <a:buNone/>
            <a:defRPr b="1" spc="20">
              <a:latin typeface="+mj-lt"/>
            </a:defRPr>
          </a:pPr>
          <a:br>
            <a:rPr lang="en-GB" sz="1200" kern="1200" noProof="0" dirty="0">
              <a:solidFill>
                <a:schemeClr val="tx1"/>
              </a:solidFill>
            </a:rPr>
          </a:br>
          <a:endParaRPr lang="en-GB" sz="1200" b="0" kern="1200" noProof="0" dirty="0">
            <a:solidFill>
              <a:schemeClr val="tx1"/>
            </a:solidFill>
            <a:latin typeface="+mn-lt"/>
          </a:endParaRPr>
        </a:p>
      </dsp:txBody>
      <dsp:txXfrm>
        <a:off x="2207871" y="2656368"/>
        <a:ext cx="2002079" cy="198108"/>
      </dsp:txXfrm>
    </dsp:sp>
    <dsp:sp modelId="{1223E777-77CB-4A9A-BF21-12B513842696}">
      <dsp:nvSpPr>
        <dsp:cNvPr id="0" name=""/>
        <dsp:cNvSpPr/>
      </dsp:nvSpPr>
      <dsp:spPr>
        <a:xfrm>
          <a:off x="2396910" y="2826308"/>
          <a:ext cx="1528760" cy="507492"/>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4429863" y="584554"/>
          <a:ext cx="1883325" cy="189261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4607146" y="2608741"/>
          <a:ext cx="1528760" cy="19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rtl="0">
            <a:lnSpc>
              <a:spcPct val="100000"/>
            </a:lnSpc>
            <a:spcBef>
              <a:spcPct val="0"/>
            </a:spcBef>
            <a:spcAft>
              <a:spcPct val="35000"/>
            </a:spcAft>
            <a:buNone/>
            <a:defRPr b="1" spc="20">
              <a:latin typeface="+mj-lt"/>
            </a:defRPr>
          </a:pPr>
          <a:r>
            <a:rPr lang="en-GB" sz="1800" b="0" kern="1200" cap="all" noProof="0">
              <a:solidFill>
                <a:schemeClr val="accent5">
                  <a:lumMod val="60000"/>
                  <a:lumOff val="40000"/>
                </a:schemeClr>
              </a:solidFill>
            </a:rPr>
            <a:t>Daq_fsm</a:t>
          </a:r>
        </a:p>
        <a:p>
          <a:pPr marL="0" lvl="0" indent="0" algn="ctr" defTabSz="800100" rtl="0">
            <a:lnSpc>
              <a:spcPct val="100000"/>
            </a:lnSpc>
            <a:spcBef>
              <a:spcPct val="0"/>
            </a:spcBef>
            <a:spcAft>
              <a:spcPct val="35000"/>
            </a:spcAft>
            <a:buNone/>
            <a:defRPr b="1" spc="20">
              <a:latin typeface="+mj-lt"/>
            </a:defRPr>
          </a:pPr>
          <a:br>
            <a:rPr lang="en-GB" sz="1600" kern="1200" noProof="0">
              <a:solidFill>
                <a:schemeClr val="tx1"/>
              </a:solidFill>
            </a:rPr>
          </a:br>
          <a:endParaRPr lang="en-GB" sz="1600" b="0" kern="1200" noProof="0" dirty="0">
            <a:solidFill>
              <a:schemeClr val="tx1"/>
            </a:solidFill>
            <a:latin typeface="+mn-lt"/>
          </a:endParaRPr>
        </a:p>
      </dsp:txBody>
      <dsp:txXfrm>
        <a:off x="4607146" y="2608741"/>
        <a:ext cx="1528760" cy="198108"/>
      </dsp:txXfrm>
    </dsp:sp>
    <dsp:sp modelId="{EE420F84-477D-4635-BEF8-66426E9A259D}">
      <dsp:nvSpPr>
        <dsp:cNvPr id="0" name=""/>
        <dsp:cNvSpPr/>
      </dsp:nvSpPr>
      <dsp:spPr>
        <a:xfrm>
          <a:off x="4822716" y="2089099"/>
          <a:ext cx="1528760" cy="507492"/>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6580722" y="584554"/>
          <a:ext cx="1883325" cy="1892617"/>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6588236" y="2608741"/>
          <a:ext cx="1868298" cy="19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711200" rtl="0">
            <a:lnSpc>
              <a:spcPct val="100000"/>
            </a:lnSpc>
            <a:spcBef>
              <a:spcPct val="0"/>
            </a:spcBef>
            <a:spcAft>
              <a:spcPct val="35000"/>
            </a:spcAft>
            <a:buNone/>
            <a:defRPr b="1" spc="20">
              <a:latin typeface="+mj-lt"/>
            </a:defRPr>
          </a:pPr>
          <a:r>
            <a:rPr lang="en-GB" sz="1600" b="0" kern="1200" cap="all" noProof="0">
              <a:solidFill>
                <a:schemeClr val="accent5">
                  <a:lumMod val="60000"/>
                  <a:lumOff val="40000"/>
                </a:schemeClr>
              </a:solidFill>
            </a:rPr>
            <a:t>Agilent_GPIB_FSM</a:t>
          </a:r>
        </a:p>
        <a:p>
          <a:pPr marL="0" lvl="0" indent="0" algn="ctr" defTabSz="711200" rtl="0">
            <a:lnSpc>
              <a:spcPct val="100000"/>
            </a:lnSpc>
            <a:spcBef>
              <a:spcPct val="0"/>
            </a:spcBef>
            <a:spcAft>
              <a:spcPct val="35000"/>
            </a:spcAft>
            <a:buNone/>
            <a:defRPr b="1" spc="20">
              <a:latin typeface="+mj-lt"/>
            </a:defRPr>
          </a:pPr>
          <a:br>
            <a:rPr lang="en-GB" sz="1400" kern="1200" noProof="0">
              <a:solidFill>
                <a:schemeClr val="tx1"/>
              </a:solidFill>
            </a:rPr>
          </a:br>
          <a:endParaRPr lang="en-GB" sz="1400" b="0" kern="1200" noProof="0" dirty="0">
            <a:solidFill>
              <a:schemeClr val="tx1"/>
            </a:solidFill>
            <a:latin typeface="+mn-lt"/>
          </a:endParaRPr>
        </a:p>
      </dsp:txBody>
      <dsp:txXfrm>
        <a:off x="6588236" y="2608741"/>
        <a:ext cx="1868298" cy="198108"/>
      </dsp:txXfrm>
    </dsp:sp>
    <dsp:sp modelId="{5A7600AF-A34B-4D03-B3D6-B3C760AE8E06}">
      <dsp:nvSpPr>
        <dsp:cNvPr id="0" name=""/>
        <dsp:cNvSpPr/>
      </dsp:nvSpPr>
      <dsp:spPr>
        <a:xfrm>
          <a:off x="6785813" y="2789707"/>
          <a:ext cx="1528760" cy="507492"/>
        </a:xfrm>
        <a:prstGeom prst="rect">
          <a:avLst/>
        </a:prstGeom>
        <a:noFill/>
        <a:ln>
          <a:noFill/>
        </a:ln>
        <a:effectLst/>
      </dsp:spPr>
      <dsp:style>
        <a:lnRef idx="0">
          <a:scrgbClr r="0" g="0" b="0"/>
        </a:lnRef>
        <a:fillRef idx="0">
          <a:scrgbClr r="0" g="0" b="0"/>
        </a:fillRef>
        <a:effectRef idx="0">
          <a:scrgbClr r="0" g="0" b="0"/>
        </a:effectRef>
        <a:fontRef idx="minor"/>
      </dsp:style>
    </dsp:sp>
    <dsp:sp modelId="{B00F06A2-7A1D-4CEA-B3B8-BA07CBAC907C}">
      <dsp:nvSpPr>
        <dsp:cNvPr id="0" name=""/>
        <dsp:cNvSpPr/>
      </dsp:nvSpPr>
      <dsp:spPr>
        <a:xfrm>
          <a:off x="8731581" y="581439"/>
          <a:ext cx="1822251" cy="1887932"/>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6EFBEB-31F0-4F16-92DA-A9490F57E899}">
      <dsp:nvSpPr>
        <dsp:cNvPr id="0" name=""/>
        <dsp:cNvSpPr/>
      </dsp:nvSpPr>
      <dsp:spPr>
        <a:xfrm>
          <a:off x="8878326" y="2597526"/>
          <a:ext cx="1528760" cy="92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533400" rtl="0">
            <a:lnSpc>
              <a:spcPct val="100000"/>
            </a:lnSpc>
            <a:spcBef>
              <a:spcPct val="0"/>
            </a:spcBef>
            <a:spcAft>
              <a:spcPct val="35000"/>
            </a:spcAft>
            <a:buNone/>
            <a:defRPr b="1" spc="20">
              <a:latin typeface="+mj-lt"/>
            </a:defRPr>
          </a:pPr>
          <a:r>
            <a:rPr lang="en-GB" sz="1200" b="0" kern="1200" cap="all" noProof="0">
              <a:solidFill>
                <a:schemeClr val="accent5">
                  <a:lumMod val="60000"/>
                  <a:lumOff val="40000"/>
                </a:schemeClr>
              </a:solidFill>
            </a:rPr>
            <a:t>Arduino_FlowPump_Control</a:t>
          </a:r>
        </a:p>
        <a:p>
          <a:pPr marL="0" lvl="0" indent="0" algn="ctr" defTabSz="533400" rtl="0">
            <a:lnSpc>
              <a:spcPct val="100000"/>
            </a:lnSpc>
            <a:spcBef>
              <a:spcPct val="0"/>
            </a:spcBef>
            <a:spcAft>
              <a:spcPct val="35000"/>
            </a:spcAft>
            <a:buNone/>
            <a:defRPr b="1" spc="20">
              <a:latin typeface="+mj-lt"/>
            </a:defRPr>
          </a:pPr>
          <a:br>
            <a:rPr lang="en-GB" sz="1050" kern="1200" noProof="0">
              <a:solidFill>
                <a:schemeClr val="tx1"/>
              </a:solidFill>
            </a:rPr>
          </a:br>
          <a:endParaRPr lang="en-GB" sz="1050" kern="1200" noProof="0" dirty="0"/>
        </a:p>
      </dsp:txBody>
      <dsp:txXfrm>
        <a:off x="8878326" y="2597526"/>
        <a:ext cx="1528760" cy="92380"/>
      </dsp:txXfrm>
    </dsp:sp>
    <dsp:sp modelId="{7E9D018B-0787-4527-A244-BB0137FDBA87}">
      <dsp:nvSpPr>
        <dsp:cNvPr id="0" name=""/>
        <dsp:cNvSpPr/>
      </dsp:nvSpPr>
      <dsp:spPr>
        <a:xfrm>
          <a:off x="8878326" y="2768789"/>
          <a:ext cx="1528760" cy="50749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022A2D-42FA-4553-8772-8DAE87B769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2FDD895D-FAE0-4BCC-A867-FF4B70D9B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F1F45CD-942C-43C1-9D93-D880B2656F2A}" type="datetime1">
              <a:rPr lang="en-GB" smtClean="0"/>
              <a:t>28/07/2025</a:t>
            </a:fld>
            <a:endParaRPr lang="en-GB"/>
          </a:p>
        </p:txBody>
      </p:sp>
      <p:sp>
        <p:nvSpPr>
          <p:cNvPr id="4" name="Footer Placeholder 3">
            <a:extLst>
              <a:ext uri="{FF2B5EF4-FFF2-40B4-BE49-F238E27FC236}">
                <a16:creationId xmlns:a16="http://schemas.microsoft.com/office/drawing/2014/main" id="{4C4706EC-595E-4FD0-9EC4-968864CC93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F699D8E-A980-43D3-BFB9-0812FFA36A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C4EE72E-E5A5-44ED-A736-DB8D8EE9B4C6}" type="slidenum">
              <a:rPr lang="en-GB" smtClean="0"/>
              <a:t>‹N›</a:t>
            </a:fld>
            <a:endParaRPr lang="en-GB"/>
          </a:p>
        </p:txBody>
      </p:sp>
    </p:spTree>
    <p:extLst>
      <p:ext uri="{BB962C8B-B14F-4D97-AF65-F5344CB8AC3E}">
        <p14:creationId xmlns:p14="http://schemas.microsoft.com/office/powerpoint/2010/main" val="394617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1DCB179-AB22-47F8-B69F-5A15F5F9DFCA}" type="datetime1">
              <a:rPr lang="en-GB" noProof="0" smtClean="0"/>
              <a:t>28/07/2025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42FC2-A162-47B3-989B-571A62414964}" type="slidenum">
              <a:rPr lang="en-GB" noProof="0" smtClean="0"/>
              <a:t>‹N›</a:t>
            </a:fld>
            <a:endParaRPr lang="en-GB" noProof="0"/>
          </a:p>
        </p:txBody>
      </p:sp>
    </p:spTree>
    <p:extLst>
      <p:ext uri="{BB962C8B-B14F-4D97-AF65-F5344CB8AC3E}">
        <p14:creationId xmlns:p14="http://schemas.microsoft.com/office/powerpoint/2010/main" val="38913277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D942FC2-A162-47B3-989B-571A62414964}" type="slidenum">
              <a:rPr lang="en-GB" smtClean="0"/>
              <a:t>1</a:t>
            </a:fld>
            <a:endParaRPr lang="en-GB"/>
          </a:p>
        </p:txBody>
      </p:sp>
    </p:spTree>
    <p:extLst>
      <p:ext uri="{BB962C8B-B14F-4D97-AF65-F5344CB8AC3E}">
        <p14:creationId xmlns:p14="http://schemas.microsoft.com/office/powerpoint/2010/main" val="643973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D942FC2-A162-47B3-989B-571A62414964}" type="slidenum">
              <a:rPr lang="en-GB" smtClean="0"/>
              <a:t>10</a:t>
            </a:fld>
            <a:endParaRPr lang="en-GB"/>
          </a:p>
        </p:txBody>
      </p:sp>
    </p:spTree>
    <p:extLst>
      <p:ext uri="{BB962C8B-B14F-4D97-AF65-F5344CB8AC3E}">
        <p14:creationId xmlns:p14="http://schemas.microsoft.com/office/powerpoint/2010/main" val="402631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D942FC2-A162-47B3-989B-571A62414964}" type="slidenum">
              <a:rPr lang="en-GB" noProof="0" smtClean="0"/>
              <a:t>11</a:t>
            </a:fld>
            <a:endParaRPr lang="en-GB" noProof="0"/>
          </a:p>
        </p:txBody>
      </p:sp>
    </p:spTree>
    <p:extLst>
      <p:ext uri="{BB962C8B-B14F-4D97-AF65-F5344CB8AC3E}">
        <p14:creationId xmlns:p14="http://schemas.microsoft.com/office/powerpoint/2010/main" val="2262915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D942FC2-A162-47B3-989B-571A62414964}" type="slidenum">
              <a:rPr lang="en-GB" smtClean="0"/>
              <a:t>12</a:t>
            </a:fld>
            <a:endParaRPr lang="en-GB"/>
          </a:p>
        </p:txBody>
      </p:sp>
    </p:spTree>
    <p:extLst>
      <p:ext uri="{BB962C8B-B14F-4D97-AF65-F5344CB8AC3E}">
        <p14:creationId xmlns:p14="http://schemas.microsoft.com/office/powerpoint/2010/main" val="44731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Verrano </a:t>
            </a:r>
            <a:r>
              <a:rPr lang="en-GB" dirty="0" err="1"/>
              <a:t>presentati</a:t>
            </a:r>
            <a:r>
              <a:rPr lang="en-GB" dirty="0"/>
              <a:t> </a:t>
            </a:r>
            <a:r>
              <a:rPr lang="en-GB" dirty="0" err="1"/>
              <a:t>i</a:t>
            </a:r>
            <a:r>
              <a:rPr lang="en-GB" dirty="0"/>
              <a:t> </a:t>
            </a:r>
            <a:r>
              <a:rPr lang="en-GB" dirty="0" err="1"/>
              <a:t>risultati</a:t>
            </a:r>
            <a:r>
              <a:rPr lang="en-GB" dirty="0"/>
              <a:t> </a:t>
            </a:r>
            <a:r>
              <a:rPr lang="en-GB" dirty="0" err="1"/>
              <a:t>ottenuti</a:t>
            </a:r>
            <a:r>
              <a:rPr lang="en-GB" dirty="0"/>
              <a:t>  </a:t>
            </a:r>
            <a:r>
              <a:rPr lang="en-GB" dirty="0" err="1"/>
              <a:t>durante</a:t>
            </a:r>
            <a:r>
              <a:rPr lang="en-GB" dirty="0"/>
              <a:t> la </a:t>
            </a:r>
            <a:r>
              <a:rPr lang="en-GB" dirty="0" err="1"/>
              <a:t>procedura</a:t>
            </a:r>
            <a:r>
              <a:rPr lang="en-GB" dirty="0"/>
              <a:t> di </a:t>
            </a:r>
            <a:r>
              <a:rPr lang="en-GB" dirty="0" err="1"/>
              <a:t>analisi</a:t>
            </a:r>
            <a:r>
              <a:rPr lang="en-GB" dirty="0"/>
              <a:t>  del set di </a:t>
            </a:r>
            <a:r>
              <a:rPr lang="en-GB" dirty="0" err="1"/>
              <a:t>dati</a:t>
            </a:r>
            <a:r>
              <a:rPr lang="en-GB" dirty="0"/>
              <a:t> di </a:t>
            </a:r>
            <a:r>
              <a:rPr lang="en-GB" dirty="0" err="1"/>
              <a:t>calibrazione</a:t>
            </a:r>
            <a:endParaRPr lang="en-GB" dirty="0"/>
          </a:p>
          <a:p>
            <a:endParaRPr lang="en-GB" dirty="0"/>
          </a:p>
          <a:p>
            <a:r>
              <a:rPr lang="en-GB" dirty="0"/>
              <a:t> Dopo aver </a:t>
            </a:r>
            <a:r>
              <a:rPr lang="en-GB" dirty="0" err="1"/>
              <a:t>convalidato</a:t>
            </a:r>
            <a:r>
              <a:rPr lang="en-GB" dirty="0"/>
              <a:t> I 200 </a:t>
            </a:r>
            <a:r>
              <a:rPr lang="en-GB" dirty="0" err="1"/>
              <a:t>campioni</a:t>
            </a:r>
            <a:r>
              <a:rPr lang="en-GB" dirty="0"/>
              <a:t>   per ogni  punto  </a:t>
            </a:r>
            <a:r>
              <a:rPr lang="en-GB" dirty="0" err="1"/>
              <a:t>testato</a:t>
            </a:r>
            <a:r>
              <a:rPr lang="en-GB" dirty="0"/>
              <a:t>(</a:t>
            </a:r>
            <a:r>
              <a:rPr lang="en-GB" dirty="0" err="1"/>
              <a:t>valore</a:t>
            </a:r>
            <a:r>
              <a:rPr lang="en-GB" dirty="0"/>
              <a:t>  di Corrente che ha </a:t>
            </a:r>
            <a:r>
              <a:rPr lang="en-GB" dirty="0" err="1"/>
              <a:t>generato</a:t>
            </a:r>
            <a:r>
              <a:rPr lang="en-GB" dirty="0"/>
              <a:t> un </a:t>
            </a:r>
            <a:r>
              <a:rPr lang="en-GB" dirty="0" err="1"/>
              <a:t>determinato</a:t>
            </a:r>
            <a:r>
              <a:rPr lang="en-GB" dirty="0"/>
              <a:t> </a:t>
            </a:r>
            <a:r>
              <a:rPr lang="en-GB" dirty="0" err="1"/>
              <a:t>flusso</a:t>
            </a:r>
            <a:r>
              <a:rPr lang="en-GB" dirty="0"/>
              <a:t> . </a:t>
            </a:r>
            <a:r>
              <a:rPr lang="en-GB" dirty="0" err="1"/>
              <a:t>Quinidi</a:t>
            </a:r>
            <a:r>
              <a:rPr lang="en-GB" dirty="0"/>
              <a:t> 200 </a:t>
            </a:r>
            <a:r>
              <a:rPr lang="en-GB" dirty="0" err="1"/>
              <a:t>campioni</a:t>
            </a:r>
            <a:r>
              <a:rPr lang="en-GB" dirty="0"/>
              <a:t> per </a:t>
            </a:r>
            <a:r>
              <a:rPr lang="en-GB" dirty="0" err="1"/>
              <a:t>analogico</a:t>
            </a:r>
            <a:r>
              <a:rPr lang="en-GB" dirty="0"/>
              <a:t> e </a:t>
            </a:r>
            <a:r>
              <a:rPr lang="en-GB" dirty="0" err="1"/>
              <a:t>digitale</a:t>
            </a:r>
            <a:r>
              <a:rPr lang="en-GB" dirty="0"/>
              <a:t> )</a:t>
            </a:r>
          </a:p>
          <a:p>
            <a:r>
              <a:rPr lang="en-GB" dirty="0" err="1"/>
              <a:t>Abbiamo</a:t>
            </a:r>
            <a:r>
              <a:rPr lang="en-GB" dirty="0"/>
              <a:t> 13 valori di Corrente  </a:t>
            </a:r>
            <a:r>
              <a:rPr lang="en-GB" dirty="0" err="1"/>
              <a:t>Quindi</a:t>
            </a:r>
            <a:r>
              <a:rPr lang="en-GB" dirty="0"/>
              <a:t> </a:t>
            </a:r>
            <a:r>
              <a:rPr lang="en-GB" dirty="0" err="1"/>
              <a:t>abbiamo</a:t>
            </a:r>
            <a:r>
              <a:rPr lang="en-GB" dirty="0"/>
              <a:t> 8 dataset(salita1, salita2, discea1, discesa2 per </a:t>
            </a:r>
            <a:r>
              <a:rPr lang="en-GB" dirty="0" err="1"/>
              <a:t>entrambi</a:t>
            </a:r>
            <a:r>
              <a:rPr lang="en-GB" dirty="0"/>
              <a:t> </a:t>
            </a:r>
            <a:r>
              <a:rPr lang="en-GB" dirty="0" err="1"/>
              <a:t>Ii</a:t>
            </a:r>
            <a:r>
              <a:rPr lang="en-GB" dirty="0"/>
              <a:t> </a:t>
            </a:r>
            <a:r>
              <a:rPr lang="en-GB" dirty="0" err="1"/>
              <a:t>sensori</a:t>
            </a:r>
            <a:r>
              <a:rPr lang="en-GB" dirty="0"/>
              <a:t>)  e ogni dataset ha 13 </a:t>
            </a:r>
            <a:r>
              <a:rPr lang="en-GB" dirty="0" err="1"/>
              <a:t>colonne</a:t>
            </a:r>
            <a:r>
              <a:rPr lang="en-GB" dirty="0"/>
              <a:t> e ogni Colonna è </a:t>
            </a:r>
            <a:r>
              <a:rPr lang="en-GB" dirty="0" err="1"/>
              <a:t>composta</a:t>
            </a:r>
            <a:r>
              <a:rPr lang="en-GB" dirty="0"/>
              <a:t> da 200 </a:t>
            </a:r>
            <a:r>
              <a:rPr lang="en-GB" dirty="0" err="1"/>
              <a:t>righe</a:t>
            </a:r>
            <a:r>
              <a:rPr lang="en-GB" dirty="0"/>
              <a:t>.  Per ogni Colonna </a:t>
            </a:r>
            <a:r>
              <a:rPr lang="en-GB" dirty="0" err="1"/>
              <a:t>facciamo</a:t>
            </a:r>
            <a:r>
              <a:rPr lang="en-GB" dirty="0"/>
              <a:t> la media </a:t>
            </a:r>
            <a:r>
              <a:rPr lang="en-GB" dirty="0" err="1"/>
              <a:t>quindi</a:t>
            </a:r>
            <a:r>
              <a:rPr lang="en-GB" dirty="0"/>
              <a:t> </a:t>
            </a:r>
            <a:r>
              <a:rPr lang="en-GB" dirty="0" err="1"/>
              <a:t>avremo</a:t>
            </a:r>
            <a:r>
              <a:rPr lang="en-GB" dirty="0"/>
              <a:t> 13 </a:t>
            </a:r>
            <a:r>
              <a:rPr lang="en-GB" dirty="0" err="1"/>
              <a:t>medie</a:t>
            </a:r>
            <a:r>
              <a:rPr lang="en-GB" dirty="0"/>
              <a:t> ,  </a:t>
            </a:r>
            <a:r>
              <a:rPr lang="en-GB" dirty="0" err="1"/>
              <a:t>valore</a:t>
            </a:r>
            <a:r>
              <a:rPr lang="en-GB" dirty="0"/>
              <a:t> </a:t>
            </a:r>
            <a:r>
              <a:rPr lang="en-GB" dirty="0" err="1"/>
              <a:t>atteso</a:t>
            </a:r>
            <a:r>
              <a:rPr lang="en-GB" dirty="0"/>
              <a:t> (</a:t>
            </a:r>
            <a:r>
              <a:rPr lang="en-GB" dirty="0" err="1"/>
              <a:t>tensione</a:t>
            </a:r>
            <a:r>
              <a:rPr lang="en-GB" dirty="0"/>
              <a:t> del </a:t>
            </a:r>
            <a:r>
              <a:rPr lang="en-GB" dirty="0" err="1"/>
              <a:t>sensore</a:t>
            </a:r>
            <a:r>
              <a:rPr lang="en-GB" dirty="0"/>
              <a:t> </a:t>
            </a:r>
            <a:r>
              <a:rPr lang="en-GB" dirty="0" err="1"/>
              <a:t>analogico</a:t>
            </a:r>
            <a:r>
              <a:rPr lang="en-GB" dirty="0"/>
              <a:t>) con la </a:t>
            </a:r>
            <a:r>
              <a:rPr lang="en-GB" dirty="0" err="1"/>
              <a:t>sua</a:t>
            </a:r>
            <a:r>
              <a:rPr lang="en-GB" dirty="0"/>
              <a:t> </a:t>
            </a:r>
            <a:r>
              <a:rPr lang="en-GB" dirty="0" err="1"/>
              <a:t>deviazione</a:t>
            </a:r>
            <a:r>
              <a:rPr lang="en-GB" dirty="0"/>
              <a:t> standard con la </a:t>
            </a:r>
            <a:r>
              <a:rPr lang="en-GB" dirty="0" err="1"/>
              <a:t>rispetiva</a:t>
            </a:r>
            <a:r>
              <a:rPr lang="en-GB" dirty="0"/>
              <a:t> </a:t>
            </a:r>
            <a:r>
              <a:rPr lang="en-GB" dirty="0" err="1"/>
              <a:t>incertezza</a:t>
            </a:r>
            <a:endParaRPr lang="en-GB" dirty="0"/>
          </a:p>
          <a:p>
            <a:endParaRPr lang="en-GB" dirty="0"/>
          </a:p>
          <a:p>
            <a:r>
              <a:rPr lang="it-IT" dirty="0"/>
              <a:t>Dopo l'acquisizione, per ogni dataset (fase ascendente e discendente) e per entrambi i sensori, vengono calcolati i </a:t>
            </a:r>
            <a:r>
              <a:rPr lang="it-IT" b="1" dirty="0"/>
              <a:t>valori attesi ($\</a:t>
            </a:r>
            <a:r>
              <a:rPr lang="it-IT" b="1" dirty="0" err="1"/>
              <a:t>Phi</a:t>
            </a:r>
            <a:r>
              <a:rPr lang="it-IT" b="1" dirty="0"/>
              <a:t>̄$)</a:t>
            </a:r>
            <a:r>
              <a:rPr lang="it-IT" dirty="0"/>
              <a:t> e le </a:t>
            </a:r>
            <a:r>
              <a:rPr lang="it-IT" b="1" dirty="0"/>
              <a:t>deviazioni standard ($\sigma\</a:t>
            </a:r>
            <a:r>
              <a:rPr lang="it-IT" b="1" dirty="0" err="1"/>
              <a:t>Phi</a:t>
            </a:r>
            <a:r>
              <a:rPr lang="it-IT" b="1" dirty="0"/>
              <a:t>$)</a:t>
            </a:r>
            <a:r>
              <a:rPr lang="it-IT" dirty="0"/>
              <a:t> delle misurazioni per ciascun punto operativo</a:t>
            </a:r>
          </a:p>
          <a:p>
            <a:endParaRPr lang="en-GB" dirty="0"/>
          </a:p>
          <a:p>
            <a:r>
              <a:rPr lang="it-IT" dirty="0"/>
              <a:t>quindi dopo aver acquisito e memorizzato tutti gli 8 dataset un </a:t>
            </a:r>
            <a:r>
              <a:rPr lang="it-IT" dirty="0" err="1"/>
              <a:t>passso</a:t>
            </a:r>
            <a:r>
              <a:rPr lang="it-IT" dirty="0"/>
              <a:t> </a:t>
            </a:r>
            <a:r>
              <a:rPr lang="it-IT" dirty="0" err="1"/>
              <a:t>findamentale</a:t>
            </a:r>
            <a:r>
              <a:rPr lang="it-IT" dirty="0"/>
              <a:t> per la procedura di calibrazione è verificare se le misurazioni sono </a:t>
            </a:r>
            <a:r>
              <a:rPr lang="it-IT" dirty="0" err="1"/>
              <a:t>affete</a:t>
            </a:r>
            <a:r>
              <a:rPr lang="it-IT" dirty="0"/>
              <a:t> da comportamento isterico quindi si deve confronta la </a:t>
            </a:r>
            <a:r>
              <a:rPr lang="it-IT" dirty="0" err="1"/>
              <a:t>devizaione</a:t>
            </a:r>
            <a:r>
              <a:rPr lang="it-IT" dirty="0"/>
              <a:t> massima con la</a:t>
            </a:r>
          </a:p>
          <a:p>
            <a:endParaRPr lang="en-GB" dirty="0"/>
          </a:p>
          <a:p>
            <a:r>
              <a:rPr lang="it-IT" b="1" dirty="0" err="1"/>
              <a:t>os'è</a:t>
            </a:r>
            <a:r>
              <a:rPr lang="it-IT" b="1" dirty="0"/>
              <a:t> l'Isteresi?</a:t>
            </a:r>
            <a:r>
              <a:rPr lang="it-IT" dirty="0"/>
              <a:t> L'isteresi è una "non linearità critica" che indica un effetto "memoria" del sensore. Significa che l'output del sensore a un dato valore di input può essere diverso a seconda che quel valore sia stato raggiunto aumentando (rampa ascendente) o diminuendo (rampa discendente) l'input</a:t>
            </a:r>
          </a:p>
          <a:p>
            <a:endParaRPr lang="it-IT" dirty="0"/>
          </a:p>
          <a:p>
            <a:r>
              <a:rPr lang="it-IT" dirty="0"/>
              <a:t>L'isteresi è </a:t>
            </a:r>
            <a:r>
              <a:rPr lang="it-IT" b="1" dirty="0"/>
              <a:t>confermata (o considerata significativa)</a:t>
            </a:r>
            <a:r>
              <a:rPr lang="it-IT" dirty="0"/>
              <a:t> se la </a:t>
            </a:r>
            <a:r>
              <a:rPr lang="it-IT" b="1" dirty="0"/>
              <a:t>deviazione massima </a:t>
            </a:r>
            <a:r>
              <a:rPr lang="it-IT" dirty="0"/>
              <a:t>supera in modo significativo l'</a:t>
            </a:r>
            <a:r>
              <a:rPr lang="it-IT" b="1" dirty="0"/>
              <a:t>incertezza combinata </a:t>
            </a:r>
          </a:p>
          <a:p>
            <a:r>
              <a:rPr lang="it-IT" dirty="0"/>
              <a:t>In altre parole:</a:t>
            </a:r>
          </a:p>
          <a:p>
            <a:r>
              <a:rPr lang="it-IT" dirty="0"/>
              <a:t>    ◦ </a:t>
            </a:r>
            <a:r>
              <a:rPr lang="it-IT" b="1" dirty="0"/>
              <a:t>Se $\Delta_{max}$ è molto più grande di $U_{</a:t>
            </a:r>
            <a:r>
              <a:rPr lang="it-IT" b="1" dirty="0" err="1"/>
              <a:t>combined</a:t>
            </a:r>
            <a:r>
              <a:rPr lang="it-IT" b="1" dirty="0"/>
              <a:t>}$</a:t>
            </a:r>
            <a:r>
              <a:rPr lang="it-IT" dirty="0"/>
              <a:t>, allora le differenze osservate tra la curva ascendente e quella discendente non sono solo dovute al rumore o alla variabilità delle misurazioni, ma indicano un reale comportamento </a:t>
            </a:r>
            <a:r>
              <a:rPr lang="it-IT" dirty="0" err="1"/>
              <a:t>isteretico</a:t>
            </a:r>
            <a:r>
              <a:rPr lang="it-IT" dirty="0"/>
              <a:t> del sensore [106, </a:t>
            </a:r>
            <a:r>
              <a:rPr lang="it-IT" dirty="0" err="1"/>
              <a:t>Conversation</a:t>
            </a:r>
            <a:r>
              <a:rPr lang="it-IT" dirty="0"/>
              <a:t> History].</a:t>
            </a:r>
          </a:p>
          <a:p>
            <a:endParaRPr lang="it-IT" dirty="0"/>
          </a:p>
          <a:p>
            <a:endParaRPr lang="it-IT" dirty="0"/>
          </a:p>
          <a:p>
            <a:r>
              <a:rPr lang="it-IT" dirty="0"/>
              <a:t>Per il sensore </a:t>
            </a:r>
            <a:r>
              <a:rPr lang="it-IT" b="1" dirty="0"/>
              <a:t>FS-1012</a:t>
            </a:r>
            <a:r>
              <a:rPr lang="it-IT" dirty="0"/>
              <a:t>, la deviazione massima registrata tra due punti è di 63.2 </a:t>
            </a:r>
            <a:r>
              <a:rPr lang="it-IT" dirty="0" err="1"/>
              <a:t>mV</a:t>
            </a:r>
            <a:r>
              <a:rPr lang="it-IT" dirty="0"/>
              <a:t>, mentre l'incertezza combinata massima (calcolata con il metodo RSS) è di 1.74 </a:t>
            </a:r>
            <a:r>
              <a:rPr lang="it-IT" dirty="0" err="1"/>
              <a:t>mV</a:t>
            </a:r>
            <a:r>
              <a:rPr lang="it-IT" dirty="0"/>
              <a:t>. Poiché 63.2 </a:t>
            </a:r>
            <a:r>
              <a:rPr lang="it-IT" dirty="0" err="1"/>
              <a:t>mV</a:t>
            </a:r>
            <a:r>
              <a:rPr lang="it-IT" dirty="0"/>
              <a:t> è significativamente maggiore di 1.74 </a:t>
            </a:r>
            <a:r>
              <a:rPr lang="it-IT" dirty="0" err="1"/>
              <a:t>mV</a:t>
            </a:r>
            <a:r>
              <a:rPr lang="it-IT" dirty="0"/>
              <a:t>, questo </a:t>
            </a:r>
            <a:r>
              <a:rPr lang="it-IT" b="1" dirty="0"/>
              <a:t>indica la presenza di isteresi nel sistema</a:t>
            </a:r>
            <a:r>
              <a:rPr lang="it-IT" dirty="0"/>
              <a:t>.</a:t>
            </a:r>
          </a:p>
          <a:p>
            <a:r>
              <a:rPr lang="it-IT" dirty="0"/>
              <a:t>• Per il sensore </a:t>
            </a:r>
            <a:r>
              <a:rPr lang="it-IT" b="1" dirty="0"/>
              <a:t>FS-2012</a:t>
            </a:r>
            <a:r>
              <a:rPr lang="it-IT" dirty="0"/>
              <a:t>, la deviazione massima tra due punti è di 688 </a:t>
            </a:r>
            <a:r>
              <a:rPr lang="it-IT" dirty="0" err="1"/>
              <a:t>mL</a:t>
            </a:r>
            <a:r>
              <a:rPr lang="it-IT" dirty="0"/>
              <a:t>/min, e l'incertezza combinata massima è di 18.3 </a:t>
            </a:r>
            <a:r>
              <a:rPr lang="it-IT" dirty="0" err="1"/>
              <a:t>mL</a:t>
            </a:r>
            <a:r>
              <a:rPr lang="it-IT" dirty="0"/>
              <a:t>/min. Anche in questo caso, la grande differenza </a:t>
            </a:r>
            <a:r>
              <a:rPr lang="it-IT" b="1" dirty="0"/>
              <a:t>indica un comportamento </a:t>
            </a:r>
            <a:r>
              <a:rPr lang="it-IT" b="1" dirty="0" err="1"/>
              <a:t>isteretico</a:t>
            </a:r>
            <a:r>
              <a:rPr lang="it-IT" dirty="0"/>
              <a:t> per il sensore</a:t>
            </a:r>
          </a:p>
          <a:p>
            <a:endParaRPr lang="it-IT" dirty="0"/>
          </a:p>
          <a:p>
            <a:r>
              <a:rPr lang="it-IT" dirty="0"/>
              <a:t>La validazione numerica dell'isteresi implica il </a:t>
            </a:r>
            <a:r>
              <a:rPr lang="it-IT" b="1" dirty="0"/>
              <a:t>confronto delle medie degli output del sensore</a:t>
            </a:r>
            <a:r>
              <a:rPr lang="it-IT" dirty="0"/>
              <a:t> a valori di input corrispondenti nelle fasi ascendenti e discendenti</a:t>
            </a:r>
          </a:p>
          <a:p>
            <a:endParaRPr lang="it-IT" dirty="0"/>
          </a:p>
          <a:p>
            <a:r>
              <a:rPr lang="it-IT" dirty="0"/>
              <a:t>è un passaggio cruciale nella procedura di calibrazione proprio perché serve a </a:t>
            </a:r>
            <a:r>
              <a:rPr lang="it-IT" b="1" dirty="0"/>
              <a:t>verificare la presenza di isteresi</a:t>
            </a:r>
            <a:r>
              <a:rPr lang="it-IT" dirty="0"/>
              <a:t> nelle misurazioni dei sensori. Senza quantificare l'incertezza, sarebbe difficile stabilire se le differenze osservate tra le misurazioni in fase di salita e discesa siano dovute a un reale fenomeno di isteresi o semplicemente alla normale variabilità (rumore) delle misurazioni.</a:t>
            </a:r>
          </a:p>
          <a:p>
            <a:endParaRPr lang="it-IT" dirty="0"/>
          </a:p>
          <a:p>
            <a:endParaRPr lang="it-IT" dirty="0"/>
          </a:p>
          <a:p>
            <a:r>
              <a:rPr lang="it-IT" b="1" dirty="0"/>
              <a:t>Tracciamento delle Curve</a:t>
            </a:r>
            <a:r>
              <a:rPr lang="it-IT" dirty="0"/>
              <a:t>:</a:t>
            </a:r>
          </a:p>
          <a:p>
            <a:r>
              <a:rPr lang="it-IT" dirty="0"/>
              <a:t>    ◦ La sequenza di input (valori di corrente) e i valori attesi calcolati per l'output di ciascun sensore (tensione per FS-1012, flusso per FS-2012) vengono utilizzati per generare i grafici delle curve ascendenti e discendenti</a:t>
            </a:r>
          </a:p>
          <a:p>
            <a:r>
              <a:rPr lang="it-IT" dirty="0"/>
              <a:t>Le curve mostrano la relazione tra l'output del sensore (tensione in </a:t>
            </a:r>
            <a:r>
              <a:rPr lang="it-IT" dirty="0" err="1"/>
              <a:t>mV</a:t>
            </a:r>
            <a:r>
              <a:rPr lang="it-IT" dirty="0"/>
              <a:t> o flusso in </a:t>
            </a:r>
            <a:r>
              <a:rPr lang="it-IT" dirty="0" err="1"/>
              <a:t>mL</a:t>
            </a:r>
            <a:r>
              <a:rPr lang="it-IT" dirty="0"/>
              <a:t>/min) e la corrente in ingresso (</a:t>
            </a:r>
            <a:r>
              <a:rPr lang="it-IT" dirty="0" err="1"/>
              <a:t>mA</a:t>
            </a:r>
            <a:r>
              <a:rPr lang="it-IT" dirty="0"/>
              <a:t>)</a:t>
            </a:r>
          </a:p>
          <a:p>
            <a:endParaRPr lang="it-IT" dirty="0"/>
          </a:p>
          <a:p>
            <a:endParaRPr lang="it-IT" dirty="0"/>
          </a:p>
          <a:p>
            <a:endParaRPr lang="en-GB" dirty="0"/>
          </a:p>
        </p:txBody>
      </p:sp>
      <p:sp>
        <p:nvSpPr>
          <p:cNvPr id="4" name="Slide Number Placeholder 3"/>
          <p:cNvSpPr>
            <a:spLocks noGrp="1"/>
          </p:cNvSpPr>
          <p:nvPr>
            <p:ph type="sldNum" sz="quarter" idx="5"/>
          </p:nvPr>
        </p:nvSpPr>
        <p:spPr/>
        <p:txBody>
          <a:bodyPr/>
          <a:lstStyle/>
          <a:p>
            <a:pPr rtl="0"/>
            <a:fld id="{8D942FC2-A162-47B3-989B-571A62414964}" type="slidenum">
              <a:rPr lang="en-GB" smtClean="0"/>
              <a:t>13</a:t>
            </a:fld>
            <a:endParaRPr lang="en-GB"/>
          </a:p>
        </p:txBody>
      </p:sp>
    </p:spTree>
    <p:extLst>
      <p:ext uri="{BB962C8B-B14F-4D97-AF65-F5344CB8AC3E}">
        <p14:creationId xmlns:p14="http://schemas.microsoft.com/office/powerpoint/2010/main" val="838812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D70FF-2283-12B2-2A22-1A20E6FE48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67A8C-8FD0-6537-DF46-39C2D7D333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8D2F9-0FAE-D3CD-54E7-AA52BEDE9F1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084E08-ABCB-184C-28D5-31DD3F6D7FD6}"/>
              </a:ext>
            </a:extLst>
          </p:cNvPr>
          <p:cNvSpPr>
            <a:spLocks noGrp="1"/>
          </p:cNvSpPr>
          <p:nvPr>
            <p:ph type="sldNum" sz="quarter" idx="5"/>
          </p:nvPr>
        </p:nvSpPr>
        <p:spPr/>
        <p:txBody>
          <a:bodyPr/>
          <a:lstStyle/>
          <a:p>
            <a:pPr rtl="0"/>
            <a:fld id="{8D942FC2-A162-47B3-989B-571A62414964}" type="slidenum">
              <a:rPr lang="en-GB" noProof="0" smtClean="0"/>
              <a:t>14</a:t>
            </a:fld>
            <a:endParaRPr lang="en-GB" noProof="0"/>
          </a:p>
        </p:txBody>
      </p:sp>
    </p:spTree>
    <p:extLst>
      <p:ext uri="{BB962C8B-B14F-4D97-AF65-F5344CB8AC3E}">
        <p14:creationId xmlns:p14="http://schemas.microsoft.com/office/powerpoint/2010/main" val="141961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E54E8-495A-6717-9E7D-D8D79DEF5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876AF-62DA-E8AA-3F31-9C2C05C044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8E897-50DE-22E5-2FE6-698B73D1A83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B2F625-3B6B-D76D-F837-85BB692AF5BF}"/>
              </a:ext>
            </a:extLst>
          </p:cNvPr>
          <p:cNvSpPr>
            <a:spLocks noGrp="1"/>
          </p:cNvSpPr>
          <p:nvPr>
            <p:ph type="sldNum" sz="quarter" idx="5"/>
          </p:nvPr>
        </p:nvSpPr>
        <p:spPr/>
        <p:txBody>
          <a:bodyPr/>
          <a:lstStyle/>
          <a:p>
            <a:pPr rtl="0"/>
            <a:fld id="{8D942FC2-A162-47B3-989B-571A62414964}" type="slidenum">
              <a:rPr lang="en-GB" noProof="0" smtClean="0"/>
              <a:t>15</a:t>
            </a:fld>
            <a:endParaRPr lang="en-GB" noProof="0"/>
          </a:p>
        </p:txBody>
      </p:sp>
    </p:spTree>
    <p:extLst>
      <p:ext uri="{BB962C8B-B14F-4D97-AF65-F5344CB8AC3E}">
        <p14:creationId xmlns:p14="http://schemas.microsoft.com/office/powerpoint/2010/main" val="3631364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D942FC2-A162-47B3-989B-571A62414964}" type="slidenum">
              <a:rPr lang="en-GB" smtClean="0"/>
              <a:t>16</a:t>
            </a:fld>
            <a:endParaRPr lang="en-GB"/>
          </a:p>
        </p:txBody>
      </p:sp>
    </p:spTree>
    <p:extLst>
      <p:ext uri="{BB962C8B-B14F-4D97-AF65-F5344CB8AC3E}">
        <p14:creationId xmlns:p14="http://schemas.microsoft.com/office/powerpoint/2010/main" val="2469999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D942FC2-A162-47B3-989B-571A62414964}" type="slidenum">
              <a:rPr lang="en-GB" smtClean="0"/>
              <a:t>17</a:t>
            </a:fld>
            <a:endParaRPr lang="en-GB"/>
          </a:p>
        </p:txBody>
      </p:sp>
    </p:spTree>
    <p:extLst>
      <p:ext uri="{BB962C8B-B14F-4D97-AF65-F5344CB8AC3E}">
        <p14:creationId xmlns:p14="http://schemas.microsoft.com/office/powerpoint/2010/main" val="200575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D942FC2-A162-47B3-989B-571A62414964}" type="slidenum">
              <a:rPr lang="en-GB" smtClean="0"/>
              <a:t>18</a:t>
            </a:fld>
            <a:endParaRPr lang="en-GB"/>
          </a:p>
        </p:txBody>
      </p:sp>
    </p:spTree>
    <p:extLst>
      <p:ext uri="{BB962C8B-B14F-4D97-AF65-F5344CB8AC3E}">
        <p14:creationId xmlns:p14="http://schemas.microsoft.com/office/powerpoint/2010/main" val="131600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D942FC2-A162-47B3-989B-571A62414964}" type="slidenum">
              <a:rPr lang="en-GB" smtClean="0"/>
              <a:t>2</a:t>
            </a:fld>
            <a:endParaRPr lang="en-GB"/>
          </a:p>
        </p:txBody>
      </p:sp>
    </p:spTree>
    <p:extLst>
      <p:ext uri="{BB962C8B-B14F-4D97-AF65-F5344CB8AC3E}">
        <p14:creationId xmlns:p14="http://schemas.microsoft.com/office/powerpoint/2010/main" val="1027490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D942FC2-A162-47B3-989B-571A62414964}" type="slidenum">
              <a:rPr lang="en-GB" smtClean="0"/>
              <a:t>3</a:t>
            </a:fld>
            <a:endParaRPr lang="en-GB"/>
          </a:p>
        </p:txBody>
      </p:sp>
    </p:spTree>
    <p:extLst>
      <p:ext uri="{BB962C8B-B14F-4D97-AF65-F5344CB8AC3E}">
        <p14:creationId xmlns:p14="http://schemas.microsoft.com/office/powerpoint/2010/main" val="1950670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È </a:t>
            </a:r>
            <a:r>
              <a:rPr lang="en-GB" dirty="0" err="1"/>
              <a:t>stata</a:t>
            </a:r>
            <a:r>
              <a:rPr lang="en-GB" dirty="0"/>
              <a:t> </a:t>
            </a:r>
            <a:r>
              <a:rPr lang="en-GB" dirty="0" err="1"/>
              <a:t>scelata</a:t>
            </a:r>
            <a:r>
              <a:rPr lang="en-GB" dirty="0"/>
              <a:t> </a:t>
            </a:r>
            <a:r>
              <a:rPr lang="en-GB" dirty="0" err="1"/>
              <a:t>una</a:t>
            </a:r>
            <a:r>
              <a:rPr lang="en-GB" dirty="0"/>
              <a:t> </a:t>
            </a:r>
            <a:r>
              <a:rPr lang="en-GB" dirty="0" err="1"/>
              <a:t>topologia</a:t>
            </a:r>
            <a:r>
              <a:rPr lang="en-GB" dirty="0"/>
              <a:t> a  stella per </a:t>
            </a:r>
            <a:r>
              <a:rPr lang="en-GB" dirty="0" err="1"/>
              <a:t>collegare</a:t>
            </a:r>
            <a:r>
              <a:rPr lang="en-GB" dirty="0"/>
              <a:t> le varie </a:t>
            </a:r>
            <a:r>
              <a:rPr lang="en-GB" dirty="0" err="1"/>
              <a:t>componenti</a:t>
            </a:r>
            <a:r>
              <a:rPr lang="en-GB" dirty="0"/>
              <a:t> . Questa </a:t>
            </a:r>
            <a:r>
              <a:rPr lang="en-GB" dirty="0" err="1"/>
              <a:t>topologia</a:t>
            </a:r>
            <a:r>
              <a:rPr lang="en-GB" dirty="0"/>
              <a:t>  è </a:t>
            </a:r>
            <a:r>
              <a:rPr lang="en-GB" dirty="0" err="1"/>
              <a:t>una</a:t>
            </a:r>
            <a:r>
              <a:rPr lang="en-GB" dirty="0"/>
              <a:t> </a:t>
            </a:r>
            <a:r>
              <a:rPr lang="en-GB" dirty="0" err="1"/>
              <a:t>confiurazione</a:t>
            </a:r>
            <a:r>
              <a:rPr lang="en-GB" dirty="0"/>
              <a:t> di rete in cui tutti I </a:t>
            </a:r>
            <a:r>
              <a:rPr lang="en-GB" dirty="0" err="1"/>
              <a:t>dispositivi</a:t>
            </a:r>
            <a:r>
              <a:rPr lang="en-GB" dirty="0"/>
              <a:t> sono </a:t>
            </a:r>
            <a:r>
              <a:rPr lang="en-GB" dirty="0" err="1"/>
              <a:t>collegati</a:t>
            </a:r>
            <a:r>
              <a:rPr lang="en-GB" dirty="0"/>
              <a:t> a un </a:t>
            </a:r>
            <a:r>
              <a:rPr lang="en-GB" dirty="0" err="1"/>
              <a:t>nodo</a:t>
            </a:r>
            <a:r>
              <a:rPr lang="en-GB" dirty="0"/>
              <a:t> centrale un hub </a:t>
            </a:r>
            <a:r>
              <a:rPr lang="en-GB" dirty="0" err="1"/>
              <a:t>nel</a:t>
            </a:r>
            <a:r>
              <a:rPr lang="en-GB" dirty="0"/>
              <a:t> nostro </a:t>
            </a:r>
            <a:r>
              <a:rPr lang="en-GB" dirty="0" err="1"/>
              <a:t>caso</a:t>
            </a:r>
            <a:r>
              <a:rPr lang="en-GB" dirty="0"/>
              <a:t> . Rapido </a:t>
            </a:r>
            <a:r>
              <a:rPr lang="en-GB" dirty="0" err="1"/>
              <a:t>rilevamento</a:t>
            </a:r>
            <a:r>
              <a:rPr lang="en-GB" dirty="0"/>
              <a:t> dei Guasti e </a:t>
            </a:r>
            <a:r>
              <a:rPr lang="en-GB" dirty="0" err="1"/>
              <a:t>semplifica</a:t>
            </a:r>
            <a:r>
              <a:rPr lang="en-GB" dirty="0"/>
              <a:t> la </a:t>
            </a:r>
            <a:r>
              <a:rPr lang="en-GB" dirty="0" err="1"/>
              <a:t>manutenzione</a:t>
            </a:r>
            <a:r>
              <a:rPr lang="en-GB" dirty="0"/>
              <a:t> . Un </a:t>
            </a:r>
            <a:r>
              <a:rPr lang="en-GB" dirty="0" err="1"/>
              <a:t>guasto</a:t>
            </a:r>
            <a:r>
              <a:rPr lang="en-GB" dirty="0"/>
              <a:t> su </a:t>
            </a:r>
            <a:r>
              <a:rPr lang="en-GB" dirty="0" err="1"/>
              <a:t>una</a:t>
            </a:r>
            <a:r>
              <a:rPr lang="en-GB" dirty="0"/>
              <a:t> </a:t>
            </a:r>
            <a:r>
              <a:rPr lang="en-GB" dirty="0" err="1"/>
              <a:t>linea</a:t>
            </a:r>
            <a:r>
              <a:rPr lang="en-GB" dirty="0"/>
              <a:t> non </a:t>
            </a:r>
            <a:r>
              <a:rPr lang="en-GB" dirty="0" err="1"/>
              <a:t>compromette</a:t>
            </a:r>
            <a:r>
              <a:rPr lang="en-GB" dirty="0"/>
              <a:t> </a:t>
            </a:r>
            <a:r>
              <a:rPr lang="en-GB" dirty="0" err="1"/>
              <a:t>l’intera</a:t>
            </a:r>
            <a:r>
              <a:rPr lang="en-GB" dirty="0"/>
              <a:t> sistema </a:t>
            </a:r>
          </a:p>
        </p:txBody>
      </p:sp>
      <p:sp>
        <p:nvSpPr>
          <p:cNvPr id="4" name="Slide Number Placeholder 3"/>
          <p:cNvSpPr>
            <a:spLocks noGrp="1"/>
          </p:cNvSpPr>
          <p:nvPr>
            <p:ph type="sldNum" sz="quarter" idx="5"/>
          </p:nvPr>
        </p:nvSpPr>
        <p:spPr/>
        <p:txBody>
          <a:bodyPr/>
          <a:lstStyle/>
          <a:p>
            <a:pPr rtl="0"/>
            <a:fld id="{8D942FC2-A162-47B3-989B-571A62414964}" type="slidenum">
              <a:rPr lang="en-GB" noProof="0" smtClean="0"/>
              <a:t>4</a:t>
            </a:fld>
            <a:endParaRPr lang="en-GB" noProof="0"/>
          </a:p>
        </p:txBody>
      </p:sp>
    </p:spTree>
    <p:extLst>
      <p:ext uri="{BB962C8B-B14F-4D97-AF65-F5344CB8AC3E}">
        <p14:creationId xmlns:p14="http://schemas.microsoft.com/office/powerpoint/2010/main" val="179485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b="1" dirty="0"/>
          </a:p>
          <a:p>
            <a:r>
              <a:rPr lang="it-IT" b="1" dirty="0"/>
              <a:t>Pompa a micro membrana a corrente continua funziona utilizzando una membrana flessibile che si muove con un movimento alternato per aspirare  espellere l’aria</a:t>
            </a:r>
          </a:p>
          <a:p>
            <a:endParaRPr lang="it-IT" b="1" dirty="0"/>
          </a:p>
          <a:p>
            <a:endParaRPr lang="it-IT" b="1" dirty="0"/>
          </a:p>
          <a:p>
            <a:r>
              <a:rPr lang="it-IT" b="1" dirty="0"/>
              <a:t>Non  è necessario azionare l’alimentatore dalla parte anteriore del pannello  come illustrato in quanto il software sviluppato per questo progetto consente di utilizzare lo strumento da remoto tramite interfaccia grafica . </a:t>
            </a:r>
            <a:r>
              <a:rPr lang="it-IT" b="0" dirty="0"/>
              <a:t>La comunicazione con lo strumento avviene grazie al cavo </a:t>
            </a:r>
            <a:r>
              <a:rPr lang="it-IT" b="1" dirty="0"/>
              <a:t>USB-GPIB (</a:t>
            </a:r>
            <a:r>
              <a:rPr lang="it-IT" b="1" dirty="0" err="1"/>
              <a:t>generak</a:t>
            </a:r>
            <a:r>
              <a:rPr lang="it-IT" b="1" dirty="0"/>
              <a:t> </a:t>
            </a:r>
            <a:r>
              <a:rPr lang="it-IT" b="1" dirty="0" err="1"/>
              <a:t>purpose</a:t>
            </a:r>
            <a:r>
              <a:rPr lang="it-IT" b="1" dirty="0"/>
              <a:t> </a:t>
            </a:r>
            <a:r>
              <a:rPr lang="it-IT" b="1" dirty="0" err="1"/>
              <a:t>interface</a:t>
            </a:r>
            <a:r>
              <a:rPr lang="it-IT" b="1" dirty="0"/>
              <a:t> bus…convertitore)… la porta GPIB ha 24 pin:</a:t>
            </a:r>
          </a:p>
          <a:p>
            <a:pPr marL="171450" indent="-171450">
              <a:buFont typeface="Arial" panose="020B0604020202020204" pitchFamily="34" charset="0"/>
              <a:buChar char="•"/>
            </a:pPr>
            <a:r>
              <a:rPr lang="it-IT" b="0" dirty="0"/>
              <a:t>8 linee per la </a:t>
            </a:r>
            <a:r>
              <a:rPr lang="it-IT" b="0" dirty="0" err="1"/>
              <a:t>transmissione</a:t>
            </a:r>
            <a:r>
              <a:rPr lang="it-IT" b="0" dirty="0"/>
              <a:t> dei segnali  in modalità parallela</a:t>
            </a:r>
          </a:p>
          <a:p>
            <a:pPr marL="171450" indent="-171450">
              <a:buFont typeface="Arial" panose="020B0604020202020204" pitchFamily="34" charset="0"/>
              <a:buChar char="•"/>
            </a:pPr>
            <a:r>
              <a:rPr lang="it-IT" b="0" dirty="0"/>
              <a:t>5 per la gestione del bus</a:t>
            </a:r>
          </a:p>
          <a:p>
            <a:pPr marL="171450" indent="-171450">
              <a:buFont typeface="Arial" panose="020B0604020202020204" pitchFamily="34" charset="0"/>
              <a:buChar char="•"/>
            </a:pPr>
            <a:r>
              <a:rPr lang="it-IT" b="0" dirty="0"/>
              <a:t>3 linee di </a:t>
            </a:r>
            <a:r>
              <a:rPr lang="it-IT" b="0" dirty="0" err="1"/>
              <a:t>handshake</a:t>
            </a:r>
            <a:endParaRPr lang="it-IT" b="0" dirty="0"/>
          </a:p>
          <a:p>
            <a:pPr marL="171450" indent="-171450">
              <a:buFont typeface="Arial" panose="020B0604020202020204" pitchFamily="34" charset="0"/>
              <a:buChar char="•"/>
            </a:pPr>
            <a:r>
              <a:rPr lang="it-IT" b="0" dirty="0"/>
              <a:t>8 linee di massa</a:t>
            </a:r>
          </a:p>
          <a:p>
            <a:pPr marL="0" indent="0">
              <a:buFont typeface="Arial" panose="020B0604020202020204" pitchFamily="34" charset="0"/>
              <a:buNone/>
            </a:pPr>
            <a:r>
              <a:rPr lang="it-IT" b="0" dirty="0"/>
              <a:t>Ogni  strumento è identificato da un indirizzo  e la velocità </a:t>
            </a:r>
            <a:r>
              <a:rPr lang="it-IT" b="0" dirty="0" err="1"/>
              <a:t>massimia</a:t>
            </a:r>
            <a:r>
              <a:rPr lang="it-IT" b="0" dirty="0"/>
              <a:t> di </a:t>
            </a:r>
            <a:r>
              <a:rPr lang="it-IT" b="0" dirty="0" err="1"/>
              <a:t>transimissione</a:t>
            </a:r>
            <a:r>
              <a:rPr lang="it-IT" b="0" dirty="0"/>
              <a:t> è  8 </a:t>
            </a:r>
            <a:r>
              <a:rPr lang="it-IT" b="0" dirty="0" err="1"/>
              <a:t>Megabytes</a:t>
            </a:r>
            <a:r>
              <a:rPr lang="it-IT" b="0" dirty="0"/>
              <a:t> al secondo</a:t>
            </a:r>
          </a:p>
          <a:p>
            <a:endParaRPr lang="it-IT" b="1" dirty="0"/>
          </a:p>
          <a:p>
            <a:r>
              <a:rPr lang="it-IT" b="1" dirty="0"/>
              <a:t>SENSORE DIGITALE  2012 la cui uscita viene campionata da </a:t>
            </a:r>
            <a:r>
              <a:rPr lang="it-IT" b="1" dirty="0" err="1"/>
              <a:t>arduino</a:t>
            </a:r>
            <a:r>
              <a:rPr lang="it-IT" b="1" dirty="0"/>
              <a:t>  e trasferita al PC su cui viene eseguito </a:t>
            </a:r>
            <a:r>
              <a:rPr lang="it-IT" b="1" dirty="0" err="1"/>
              <a:t>ilsoftware</a:t>
            </a:r>
            <a:endParaRPr lang="it-IT" b="1" dirty="0"/>
          </a:p>
          <a:p>
            <a:endParaRPr lang="it-IT" b="1"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1" dirty="0"/>
              <a:t>Arduino Uno R3 (</a:t>
            </a:r>
            <a:r>
              <a:rPr lang="it-IT" sz="500" b="0" dirty="0"/>
              <a:t>è  la terza versione ufficiale del modello Arduino Uno Include miglioramenti rispetto alle versioni precedenti R1 e R2</a:t>
            </a:r>
            <a:r>
              <a:rPr lang="it-IT" b="1" dirty="0"/>
              <a:t>)</a:t>
            </a:r>
            <a:r>
              <a:rPr lang="it-IT" dirty="0"/>
              <a:t> è una scheda di sviluppo </a:t>
            </a:r>
            <a:r>
              <a:rPr lang="it-IT" b="1" dirty="0"/>
              <a:t>open-source</a:t>
            </a:r>
            <a:r>
              <a:rPr lang="it-IT" dirty="0"/>
              <a:t> basata sul microcontrollore </a:t>
            </a:r>
            <a:r>
              <a:rPr lang="it-IT" b="1" dirty="0"/>
              <a:t>ATmega328P </a:t>
            </a:r>
            <a:r>
              <a:rPr lang="it-IT" dirty="0"/>
              <a:t>Il cuore della scheda, dove viene caricato il firmware (lo sketch). Il firmware viene scritto nell’</a:t>
            </a:r>
            <a:r>
              <a:rPr lang="it-IT" b="1" dirty="0"/>
              <a:t>IDE Arduino</a:t>
            </a:r>
            <a:r>
              <a:rPr lang="it-IT" dirty="0"/>
              <a:t>, usando un linguaggio simile al C++.</a:t>
            </a:r>
          </a:p>
          <a:p>
            <a:endParaRPr lang="it-IT" dirty="0"/>
          </a:p>
          <a:p>
            <a:r>
              <a:rPr lang="it-IT" b="1" dirty="0"/>
              <a:t>Essendo il sensore  digitale di tipo I²C (</a:t>
            </a:r>
            <a:r>
              <a:rPr lang="it-IT" dirty="0"/>
              <a:t>"I-</a:t>
            </a:r>
            <a:r>
              <a:rPr lang="it-IT" dirty="0" err="1"/>
              <a:t>squared</a:t>
            </a:r>
            <a:r>
              <a:rPr lang="it-IT" dirty="0"/>
              <a:t>-C </a:t>
            </a:r>
            <a:r>
              <a:rPr lang="it-IT" b="1" dirty="0"/>
              <a:t>Inter-</a:t>
            </a:r>
            <a:r>
              <a:rPr lang="it-IT" b="1" dirty="0" err="1"/>
              <a:t>Integrated</a:t>
            </a:r>
            <a:r>
              <a:rPr lang="it-IT" b="1" dirty="0"/>
              <a:t> Circuit) è un protocollo di comunicazione digitale seriale a 2 fili. significa che la comunicazione avviene usando solo 2 cavi elettrici (fili). Q</a:t>
            </a:r>
            <a:r>
              <a:rPr lang="it-IT" dirty="0"/>
              <a:t>uesti </a:t>
            </a:r>
            <a:r>
              <a:rPr lang="it-IT" b="1" dirty="0"/>
              <a:t>due fili</a:t>
            </a:r>
            <a:r>
              <a:rPr lang="it-IT" dirty="0"/>
              <a:t> sono:</a:t>
            </a:r>
          </a:p>
          <a:p>
            <a:pPr marL="171450" indent="-171450">
              <a:buFont typeface="Arial" panose="020B0604020202020204" pitchFamily="34" charset="0"/>
              <a:buChar char="•"/>
            </a:pPr>
            <a:r>
              <a:rPr lang="it-IT" dirty="0"/>
              <a:t>SDA </a:t>
            </a:r>
            <a:r>
              <a:rPr lang="it-IT" b="1" dirty="0"/>
              <a:t>Serial Data </a:t>
            </a:r>
            <a:r>
              <a:rPr lang="it-IT" dirty="0"/>
              <a:t>Trasporta i dati (lettura o scrittura)</a:t>
            </a:r>
          </a:p>
          <a:p>
            <a:pPr marL="171450" indent="-171450">
              <a:buFont typeface="Arial" panose="020B0604020202020204" pitchFamily="34" charset="0"/>
              <a:buChar char="•"/>
            </a:pPr>
            <a:r>
              <a:rPr lang="it-IT" dirty="0"/>
              <a:t>SCL </a:t>
            </a:r>
            <a:r>
              <a:rPr lang="it-IT" b="1" dirty="0"/>
              <a:t>Serial Clock </a:t>
            </a:r>
            <a:r>
              <a:rPr lang="it-IT" dirty="0"/>
              <a:t>Fornisce il ritmo della comunicazione (clock)</a:t>
            </a:r>
          </a:p>
          <a:p>
            <a:pPr marL="171450" indent="-171450">
              <a:buFont typeface="Arial" panose="020B0604020202020204" pitchFamily="34" charset="0"/>
              <a:buChar char="•"/>
            </a:pPr>
            <a:r>
              <a:rPr lang="it-IT" dirty="0"/>
              <a:t>5 V di </a:t>
            </a:r>
            <a:r>
              <a:rPr lang="it-IT" dirty="0" err="1"/>
              <a:t>arduino</a:t>
            </a:r>
            <a:r>
              <a:rPr lang="it-IT" dirty="0"/>
              <a:t>  con Vin del sensore digitale</a:t>
            </a:r>
          </a:p>
          <a:p>
            <a:pPr marL="171450" indent="-171450">
              <a:buFont typeface="Arial" panose="020B0604020202020204" pitchFamily="34" charset="0"/>
              <a:buChar char="•"/>
            </a:pPr>
            <a:r>
              <a:rPr lang="it-IT" dirty="0" err="1"/>
              <a:t>Gnd</a:t>
            </a:r>
            <a:r>
              <a:rPr lang="it-IT" dirty="0"/>
              <a:t> della scheda con pin </a:t>
            </a:r>
            <a:r>
              <a:rPr lang="it-IT" dirty="0" err="1"/>
              <a:t>gnd</a:t>
            </a:r>
            <a:r>
              <a:rPr lang="it-IT" dirty="0"/>
              <a:t> del sensore</a:t>
            </a:r>
          </a:p>
          <a:p>
            <a:pPr marL="0" indent="0">
              <a:buFont typeface="Arial" panose="020B0604020202020204" pitchFamily="34" charset="0"/>
              <a:buNone/>
            </a:pPr>
            <a:endParaRPr lang="it-IT" dirty="0"/>
          </a:p>
          <a:p>
            <a:r>
              <a:rPr lang="it-IT" sz="1000" i="1" dirty="0"/>
              <a:t>(N.B. Molti altri protocolli richiedono </a:t>
            </a:r>
            <a:r>
              <a:rPr lang="it-IT" sz="1000" b="1" i="1" dirty="0"/>
              <a:t>più fili)</a:t>
            </a:r>
          </a:p>
          <a:p>
            <a:endParaRPr lang="en-GB" sz="1000" i="1" dirty="0"/>
          </a:p>
          <a:p>
            <a:r>
              <a:rPr lang="it-IT" dirty="0"/>
              <a:t>Arduino agisce come </a:t>
            </a:r>
            <a:r>
              <a:rPr lang="it-IT" b="1" dirty="0"/>
              <a:t>master</a:t>
            </a:r>
            <a:r>
              <a:rPr lang="it-IT" dirty="0"/>
              <a:t> (cioè comanda) e i sensori o dispositivi sono </a:t>
            </a:r>
            <a:r>
              <a:rPr lang="it-IT" b="1" dirty="0"/>
              <a:t>slave</a:t>
            </a:r>
            <a:r>
              <a:rPr lang="it-IT" dirty="0"/>
              <a:t> (cioè rispondono)</a:t>
            </a:r>
          </a:p>
          <a:p>
            <a:r>
              <a:rPr lang="it-IT" dirty="0"/>
              <a:t>Ogni slave ha un </a:t>
            </a:r>
            <a:r>
              <a:rPr lang="it-IT" b="1" dirty="0"/>
              <a:t>indirizzo univoco</a:t>
            </a:r>
            <a:endParaRPr lang="it-IT" dirty="0"/>
          </a:p>
          <a:p>
            <a:endParaRPr lang="it-IT" dirty="0"/>
          </a:p>
          <a:p>
            <a:r>
              <a:rPr lang="it-IT" dirty="0"/>
              <a:t>Si  collega Arduino al PC con il cavo USB tipo A- tipo B, si crea una </a:t>
            </a:r>
            <a:r>
              <a:rPr lang="it-IT" b="1" dirty="0"/>
              <a:t>porta seriale virtuale</a:t>
            </a:r>
            <a:r>
              <a:rPr lang="it-IT" dirty="0"/>
              <a:t> (es. COM3 su Windows). gestita internamente dal chip ATmega16U2 e </a:t>
            </a:r>
          </a:p>
          <a:p>
            <a:r>
              <a:rPr lang="it-IT" dirty="0"/>
              <a:t>questa porta </a:t>
            </a:r>
            <a:r>
              <a:rPr lang="it-IT" b="1" dirty="0"/>
              <a:t>viene usata per caricare lo sketch e per il monitor seriale</a:t>
            </a:r>
            <a:r>
              <a:rPr lang="it-IT" dirty="0"/>
              <a:t>.</a:t>
            </a:r>
          </a:p>
          <a:p>
            <a:endParaRPr lang="it-IT" dirty="0"/>
          </a:p>
          <a:p>
            <a:r>
              <a:rPr lang="it-IT" b="1" dirty="0"/>
              <a:t>Interfaccia USB-seriale</a:t>
            </a:r>
            <a:r>
              <a:rPr lang="it-IT" dirty="0"/>
              <a:t> – ATmega16U2 converte il segnale USB in seriale, per comunicare con il computer.</a:t>
            </a:r>
          </a:p>
          <a:p>
            <a:r>
              <a:rPr lang="it-IT" dirty="0"/>
              <a:t>La comunicazione avviene via USB attraverso una porta </a:t>
            </a:r>
            <a:r>
              <a:rPr lang="it-IT" b="1" dirty="0"/>
              <a:t>seriale virtuale (UART)</a:t>
            </a:r>
            <a:r>
              <a:rPr lang="it-IT" dirty="0"/>
              <a:t>.</a:t>
            </a:r>
          </a:p>
          <a:p>
            <a:r>
              <a:rPr lang="it-IT" dirty="0"/>
              <a:t>Usando </a:t>
            </a:r>
            <a:r>
              <a:rPr lang="it-IT" dirty="0" err="1"/>
              <a:t>Serial.begin</a:t>
            </a:r>
            <a:r>
              <a:rPr lang="it-IT" dirty="0"/>
              <a:t>(), </a:t>
            </a:r>
            <a:r>
              <a:rPr lang="it-IT" dirty="0" err="1"/>
              <a:t>Serial.print</a:t>
            </a:r>
            <a:r>
              <a:rPr lang="it-IT" dirty="0"/>
              <a:t>(), </a:t>
            </a:r>
            <a:r>
              <a:rPr lang="it-IT" dirty="0" err="1"/>
              <a:t>Serial.read</a:t>
            </a:r>
            <a:r>
              <a:rPr lang="it-IT" dirty="0"/>
              <a:t>() ecc., si può inviare/ricevere dati tra Arduino e il computer.</a:t>
            </a:r>
          </a:p>
          <a:p>
            <a:endParaRPr lang="it-IT" dirty="0"/>
          </a:p>
          <a:p>
            <a:r>
              <a:rPr lang="it-IT" dirty="0"/>
              <a:t>Il sistema operativo (es. </a:t>
            </a:r>
            <a:r>
              <a:rPr lang="it-IT" b="1" dirty="0"/>
              <a:t>Windows</a:t>
            </a:r>
            <a:r>
              <a:rPr lang="it-IT" dirty="0"/>
              <a:t>) crea una </a:t>
            </a:r>
            <a:r>
              <a:rPr lang="it-IT" b="1" dirty="0"/>
              <a:t>porta seriale virtuale</a:t>
            </a:r>
            <a:r>
              <a:rPr lang="it-IT" dirty="0"/>
              <a:t>, come ad esempio </a:t>
            </a:r>
            <a:r>
              <a:rPr lang="it-IT" b="1" dirty="0"/>
              <a:t>COM3</a:t>
            </a:r>
            <a:r>
              <a:rPr lang="it-IT" dirty="0"/>
              <a:t>.</a:t>
            </a:r>
          </a:p>
          <a:p>
            <a:r>
              <a:rPr lang="it-IT" dirty="0"/>
              <a:t>Questa porta serve per comunicare tra il </a:t>
            </a:r>
            <a:r>
              <a:rPr lang="it-IT" b="1" dirty="0"/>
              <a:t>computer</a:t>
            </a:r>
            <a:r>
              <a:rPr lang="it-IT" dirty="0"/>
              <a:t> e </a:t>
            </a:r>
            <a:r>
              <a:rPr lang="it-IT" b="1" dirty="0"/>
              <a:t>Arduino</a:t>
            </a:r>
            <a:r>
              <a:rPr lang="it-IT" dirty="0"/>
              <a:t>.</a:t>
            </a:r>
          </a:p>
          <a:p>
            <a:r>
              <a:rPr lang="it-IT" dirty="0"/>
              <a:t>Anche se fisicamente il collegamento è via </a:t>
            </a:r>
            <a:r>
              <a:rPr lang="it-IT" b="1" dirty="0"/>
              <a:t>USB</a:t>
            </a:r>
            <a:r>
              <a:rPr lang="it-IT" dirty="0"/>
              <a:t>, a livello logico si comporta come una </a:t>
            </a:r>
            <a:r>
              <a:rPr lang="it-IT" b="1" dirty="0"/>
              <a:t>comunicazione seriale (UART)</a:t>
            </a:r>
            <a:r>
              <a:rPr lang="it-IT" dirty="0"/>
              <a:t>.</a:t>
            </a:r>
          </a:p>
          <a:p>
            <a:r>
              <a:rPr lang="it-IT" dirty="0"/>
              <a:t>Sulla scheda Arduino Uno, c'è un secondo microcontrollore chiamato </a:t>
            </a:r>
            <a:r>
              <a:rPr lang="it-IT" b="1" dirty="0"/>
              <a:t>ATmega16U2</a:t>
            </a:r>
            <a:r>
              <a:rPr lang="it-IT" dirty="0"/>
              <a:t>.</a:t>
            </a:r>
          </a:p>
          <a:p>
            <a:r>
              <a:rPr lang="it-IT" dirty="0"/>
              <a:t>Questo chip </a:t>
            </a:r>
            <a:r>
              <a:rPr lang="it-IT" b="1" dirty="0"/>
              <a:t>converte il segnale USB in segnale seriale UART</a:t>
            </a:r>
            <a:r>
              <a:rPr lang="it-IT" dirty="0"/>
              <a:t>, permettendo ad Arduino (che usa UART) di comunicare con il computer (che usa USB).</a:t>
            </a:r>
          </a:p>
          <a:p>
            <a:endParaRPr lang="it-IT" dirty="0"/>
          </a:p>
          <a:p>
            <a:endParaRPr lang="en-GB" dirty="0"/>
          </a:p>
        </p:txBody>
      </p:sp>
      <p:sp>
        <p:nvSpPr>
          <p:cNvPr id="4" name="Slide Number Placeholder 3"/>
          <p:cNvSpPr>
            <a:spLocks noGrp="1"/>
          </p:cNvSpPr>
          <p:nvPr>
            <p:ph type="sldNum" sz="quarter" idx="5"/>
          </p:nvPr>
        </p:nvSpPr>
        <p:spPr/>
        <p:txBody>
          <a:bodyPr/>
          <a:lstStyle/>
          <a:p>
            <a:pPr rtl="0"/>
            <a:fld id="{8D942FC2-A162-47B3-989B-571A62414964}" type="slidenum">
              <a:rPr lang="en-GB" noProof="0" smtClean="0"/>
              <a:t>5</a:t>
            </a:fld>
            <a:endParaRPr lang="en-GB" noProof="0"/>
          </a:p>
        </p:txBody>
      </p:sp>
    </p:spTree>
    <p:extLst>
      <p:ext uri="{BB962C8B-B14F-4D97-AF65-F5344CB8AC3E}">
        <p14:creationId xmlns:p14="http://schemas.microsoft.com/office/powerpoint/2010/main" val="773047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 script </a:t>
            </a:r>
            <a:r>
              <a:rPr lang="it-IT" dirty="0" err="1"/>
              <a:t>arduino</a:t>
            </a:r>
            <a:r>
              <a:rPr lang="it-IT" dirty="0"/>
              <a:t> responsabile dell’acquisizione dei dati forniti dal sensore digitale dopo aver convertito l’uscita del trasduttore tramite la funzione specificata nel datasheet</a:t>
            </a:r>
          </a:p>
          <a:p>
            <a:endParaRPr lang="it-IT" dirty="0"/>
          </a:p>
          <a:p>
            <a:r>
              <a:rPr lang="it-IT" dirty="0"/>
              <a:t>Void loop permette di </a:t>
            </a:r>
            <a:r>
              <a:rPr lang="it-IT" dirty="0" err="1"/>
              <a:t>moficare</a:t>
            </a:r>
            <a:r>
              <a:rPr lang="it-IT" dirty="0"/>
              <a:t> la </a:t>
            </a:r>
            <a:r>
              <a:rPr lang="it-IT" dirty="0" err="1"/>
              <a:t>frequezna</a:t>
            </a:r>
            <a:r>
              <a:rPr lang="it-IT" dirty="0"/>
              <a:t> </a:t>
            </a:r>
            <a:r>
              <a:rPr lang="it-IT" dirty="0" err="1"/>
              <a:t>dicampionamnto</a:t>
            </a:r>
            <a:r>
              <a:rPr lang="it-IT" dirty="0"/>
              <a:t> quanto spesso il </a:t>
            </a:r>
            <a:r>
              <a:rPr lang="it-IT" dirty="0" err="1"/>
              <a:t>sensorre</a:t>
            </a:r>
            <a:r>
              <a:rPr lang="it-IT" dirty="0"/>
              <a:t> viene letto tramite comando seriale</a:t>
            </a:r>
          </a:p>
          <a:p>
            <a:endParaRPr lang="it-IT" dirty="0"/>
          </a:p>
          <a:p>
            <a:r>
              <a:rPr lang="it-IT" dirty="0" err="1"/>
              <a:t>Seriva</a:t>
            </a:r>
            <a:r>
              <a:rPr lang="it-IT" dirty="0"/>
              <a:t> event si attiva quando ci sono dei dati </a:t>
            </a:r>
            <a:r>
              <a:rPr lang="it-IT" dirty="0" err="1"/>
              <a:t>sullaportaseriale</a:t>
            </a:r>
            <a:r>
              <a:rPr lang="it-IT" dirty="0"/>
              <a:t> </a:t>
            </a:r>
          </a:p>
        </p:txBody>
      </p:sp>
      <p:sp>
        <p:nvSpPr>
          <p:cNvPr id="4" name="Segnaposto numero diapositiva 3"/>
          <p:cNvSpPr>
            <a:spLocks noGrp="1"/>
          </p:cNvSpPr>
          <p:nvPr>
            <p:ph type="sldNum" sz="quarter" idx="5"/>
          </p:nvPr>
        </p:nvSpPr>
        <p:spPr/>
        <p:txBody>
          <a:bodyPr/>
          <a:lstStyle/>
          <a:p>
            <a:pPr rtl="0"/>
            <a:fld id="{8D942FC2-A162-47B3-989B-571A62414964}" type="slidenum">
              <a:rPr lang="en-GB" noProof="0" smtClean="0"/>
              <a:t>6</a:t>
            </a:fld>
            <a:endParaRPr lang="en-GB" noProof="0"/>
          </a:p>
        </p:txBody>
      </p:sp>
    </p:spTree>
    <p:extLst>
      <p:ext uri="{BB962C8B-B14F-4D97-AF65-F5344CB8AC3E}">
        <p14:creationId xmlns:p14="http://schemas.microsoft.com/office/powerpoint/2010/main" val="730847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4581E-CD43-411F-B6F8-E5AFED4E5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42E37-90EB-93DB-A29B-6F391CF83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5661AA-5170-DC00-B831-08150960F493}"/>
              </a:ext>
            </a:extLst>
          </p:cNvPr>
          <p:cNvSpPr>
            <a:spLocks noGrp="1"/>
          </p:cNvSpPr>
          <p:nvPr>
            <p:ph type="body" idx="1"/>
          </p:nvPr>
        </p:nvSpPr>
        <p:spPr/>
        <p:txBody>
          <a:bodyPr/>
          <a:lstStyle/>
          <a:p>
            <a:endParaRPr lang="en-GB" dirty="0"/>
          </a:p>
          <a:p>
            <a:r>
              <a:rPr lang="it-IT" dirty="0"/>
              <a:t>un sensore di flusso d'aria, produce segnali elettrici (tensioni) molto deboli. sono così deboli che non permettono di misurare in modo affidabile quanto flusso d'aria sta passando.</a:t>
            </a:r>
            <a:endParaRPr lang="en-GB" dirty="0"/>
          </a:p>
          <a:p>
            <a:r>
              <a:rPr lang="it-IT" dirty="0"/>
              <a:t>Per di più, per evitare di rovinare una pompa dell'aria usata nell'esperimento, il flusso massimo è stato limitato, rendendo le variazioni di tensione ancora più piccole di quanto previsto dal produttore (15 </a:t>
            </a:r>
            <a:r>
              <a:rPr lang="it-IT" dirty="0" err="1"/>
              <a:t>mV</a:t>
            </a:r>
            <a:r>
              <a:rPr lang="it-IT" dirty="0"/>
              <a:t>).</a:t>
            </a:r>
          </a:p>
          <a:p>
            <a:endParaRPr lang="it-IT" dirty="0"/>
          </a:p>
          <a:p>
            <a:r>
              <a:rPr lang="it-IT" b="1" dirty="0"/>
              <a:t>i segnali grezzi del sensore sono troppo deboli per capire se c'è flusso d'aria e quanto è grande.</a:t>
            </a:r>
          </a:p>
          <a:p>
            <a:r>
              <a:rPr lang="it-IT" dirty="0"/>
              <a:t>Per risolvere questo problema, è stato necessario usare un </a:t>
            </a:r>
            <a:r>
              <a:rPr lang="it-IT" b="1" dirty="0"/>
              <a:t>amplificatore differenziale</a:t>
            </a:r>
            <a:r>
              <a:rPr lang="it-IT" dirty="0"/>
              <a:t>. </a:t>
            </a:r>
          </a:p>
          <a:p>
            <a:endParaRPr lang="it-IT" dirty="0"/>
          </a:p>
          <a:p>
            <a:r>
              <a:rPr lang="it-IT" dirty="0"/>
              <a:t>L'amplificatore differenziale fa proprio questo: prende due segnali in ingresso (uno da TP1 e uno da TP2) e amplifica la </a:t>
            </a:r>
            <a:r>
              <a:rPr lang="it-IT" b="1" dirty="0"/>
              <a:t>differenza</a:t>
            </a:r>
            <a:r>
              <a:rPr lang="it-IT" dirty="0"/>
              <a:t> tra di essi, ignorando le tensioni comuni a entrambi</a:t>
            </a:r>
          </a:p>
          <a:p>
            <a:endParaRPr lang="it-IT" dirty="0"/>
          </a:p>
          <a:p>
            <a:r>
              <a:rPr lang="it-IT" dirty="0"/>
              <a:t>È stato scelto un chip specifico, il </a:t>
            </a:r>
            <a:r>
              <a:rPr lang="it-IT" b="1" dirty="0"/>
              <a:t>Texas Instruments INA128P</a:t>
            </a:r>
          </a:p>
          <a:p>
            <a:r>
              <a:rPr lang="it-IT" dirty="0"/>
              <a:t>Questo amplificatore ha una caratteristica molto utile: il suo </a:t>
            </a:r>
            <a:r>
              <a:rPr lang="it-IT" b="1" dirty="0"/>
              <a:t>guadagno</a:t>
            </a:r>
            <a:r>
              <a:rPr lang="it-IT" dirty="0"/>
              <a:t> (cioè quanto amplifica il segnale) può essere regolato con un solo resistore esterno.</a:t>
            </a:r>
          </a:p>
          <a:p>
            <a:r>
              <a:rPr lang="it-IT" dirty="0"/>
              <a:t>C'è una formula fornita dal produttore. L'amplificatore ha una resistenza interna fissa (50 </a:t>
            </a:r>
            <a:r>
              <a:rPr lang="it-IT" dirty="0" err="1"/>
              <a:t>kΩ</a:t>
            </a:r>
            <a:r>
              <a:rPr lang="it-IT" dirty="0"/>
              <a:t>), e il guadagno cambia in base alla resistenza che colleghi tra i pin 1 e 8.</a:t>
            </a:r>
          </a:p>
          <a:p>
            <a:r>
              <a:rPr lang="it-IT" dirty="0"/>
              <a:t>Per regolare con precisione il guadagno, è stato usato un </a:t>
            </a:r>
            <a:r>
              <a:rPr lang="it-IT" b="1" dirty="0"/>
              <a:t>potenziometro</a:t>
            </a:r>
          </a:p>
          <a:p>
            <a:r>
              <a:rPr lang="it-IT" dirty="0"/>
              <a:t>il potenziometro è stato collegato ai pin 1 e 8 dell'INA128P.</a:t>
            </a:r>
          </a:p>
          <a:p>
            <a:r>
              <a:rPr lang="it-IT" dirty="0"/>
              <a:t>È stato regolato per avere una </a:t>
            </a:r>
            <a:r>
              <a:rPr lang="it-IT" b="1" dirty="0"/>
              <a:t>resistenza di guadagno di 100 Ω</a:t>
            </a:r>
            <a:r>
              <a:rPr lang="it-IT" dirty="0"/>
              <a:t>.</a:t>
            </a:r>
          </a:p>
          <a:p>
            <a:r>
              <a:rPr lang="it-IT" dirty="0"/>
              <a:t>Con questa resistenza, il guadagno calcolato è di </a:t>
            </a:r>
            <a:r>
              <a:rPr lang="it-IT" b="1" dirty="0"/>
              <a:t>500</a:t>
            </a:r>
            <a:r>
              <a:rPr lang="it-IT" dirty="0"/>
              <a:t>.</a:t>
            </a:r>
          </a:p>
          <a:p>
            <a:r>
              <a:rPr lang="it-IT" dirty="0"/>
              <a:t>Questo significa che se la piccola differenza di tensione tra le due termopile è di pochi millivolt, dopo l'amplificazione sarà di </a:t>
            </a:r>
            <a:r>
              <a:rPr lang="it-IT" b="1" dirty="0"/>
              <a:t>centinaia di millivolt</a:t>
            </a:r>
            <a:r>
              <a:rPr lang="it-IT" dirty="0"/>
              <a:t>, un segnale molto più facile da misurare e analizzare.</a:t>
            </a:r>
          </a:p>
          <a:p>
            <a:endParaRPr lang="it-IT" dirty="0"/>
          </a:p>
          <a:p>
            <a:endParaRPr lang="it-IT" dirty="0"/>
          </a:p>
          <a:p>
            <a:r>
              <a:rPr lang="it-IT" dirty="0"/>
              <a:t>DAQ</a:t>
            </a:r>
          </a:p>
          <a:p>
            <a:endParaRPr lang="it-IT" dirty="0"/>
          </a:p>
          <a:p>
            <a:r>
              <a:rPr lang="it-IT" dirty="0"/>
              <a:t>8 ingressi </a:t>
            </a:r>
            <a:r>
              <a:rPr lang="it-IT" dirty="0" err="1"/>
              <a:t>analogigi</a:t>
            </a:r>
            <a:endParaRPr lang="it-IT" dirty="0"/>
          </a:p>
          <a:p>
            <a:r>
              <a:rPr lang="it-IT" dirty="0"/>
              <a:t>2 uscite analogici ci sono anche DAC</a:t>
            </a:r>
          </a:p>
          <a:p>
            <a:r>
              <a:rPr lang="it-IT" dirty="0"/>
              <a:t>12 I/0 digitali</a:t>
            </a:r>
          </a:p>
          <a:p>
            <a:r>
              <a:rPr lang="it-IT" dirty="0"/>
              <a:t>12 bit </a:t>
            </a:r>
            <a:r>
              <a:rPr lang="it-IT" dirty="0" err="1"/>
              <a:t>dirisoluzone</a:t>
            </a:r>
            <a:r>
              <a:rPr lang="it-IT" dirty="0"/>
              <a:t> </a:t>
            </a:r>
            <a:r>
              <a:rPr lang="it-IT" dirty="0" err="1"/>
              <a:t>adc</a:t>
            </a:r>
            <a:endParaRPr lang="it-IT" dirty="0"/>
          </a:p>
          <a:p>
            <a:r>
              <a:rPr lang="it-IT" dirty="0"/>
              <a:t>Alimentatore via usb nessun alimentatore esterno</a:t>
            </a:r>
          </a:p>
          <a:p>
            <a:r>
              <a:rPr lang="it-IT" dirty="0"/>
              <a:t>Contatore a 32 bit</a:t>
            </a:r>
          </a:p>
          <a:p>
            <a:r>
              <a:rPr lang="en-GB" dirty="0" err="1"/>
              <a:t>Fornisce</a:t>
            </a:r>
            <a:r>
              <a:rPr lang="en-GB" dirty="0"/>
              <a:t> </a:t>
            </a:r>
            <a:r>
              <a:rPr lang="en-GB" dirty="0" err="1"/>
              <a:t>acnhe</a:t>
            </a:r>
            <a:r>
              <a:rPr lang="en-GB" dirty="0"/>
              <a:t> dell </a:t>
            </a:r>
            <a:r>
              <a:rPr lang="en-GB" dirty="0" err="1"/>
              <a:t>uscite</a:t>
            </a:r>
            <a:r>
              <a:rPr lang="en-GB" dirty="0"/>
              <a:t> di </a:t>
            </a:r>
            <a:r>
              <a:rPr lang="en-GB" dirty="0" err="1"/>
              <a:t>alimentazione</a:t>
            </a:r>
            <a:r>
              <a:rPr lang="en-GB"/>
              <a:t> 5V e 2.5 V</a:t>
            </a:r>
            <a:endParaRPr lang="en-GB" dirty="0"/>
          </a:p>
        </p:txBody>
      </p:sp>
      <p:sp>
        <p:nvSpPr>
          <p:cNvPr id="4" name="Slide Number Placeholder 3">
            <a:extLst>
              <a:ext uri="{FF2B5EF4-FFF2-40B4-BE49-F238E27FC236}">
                <a16:creationId xmlns:a16="http://schemas.microsoft.com/office/drawing/2014/main" id="{149BDE6F-01DC-7AF3-BEF1-AF458B999A6F}"/>
              </a:ext>
            </a:extLst>
          </p:cNvPr>
          <p:cNvSpPr>
            <a:spLocks noGrp="1"/>
          </p:cNvSpPr>
          <p:nvPr>
            <p:ph type="sldNum" sz="quarter" idx="5"/>
          </p:nvPr>
        </p:nvSpPr>
        <p:spPr/>
        <p:txBody>
          <a:bodyPr/>
          <a:lstStyle/>
          <a:p>
            <a:pPr rtl="0"/>
            <a:fld id="{8D942FC2-A162-47B3-989B-571A62414964}" type="slidenum">
              <a:rPr lang="en-GB" noProof="0" smtClean="0"/>
              <a:t>7</a:t>
            </a:fld>
            <a:endParaRPr lang="en-GB" noProof="0"/>
          </a:p>
        </p:txBody>
      </p:sp>
    </p:spTree>
    <p:extLst>
      <p:ext uri="{BB962C8B-B14F-4D97-AF65-F5344CB8AC3E}">
        <p14:creationId xmlns:p14="http://schemas.microsoft.com/office/powerpoint/2010/main" val="3844289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err="1"/>
              <a:t>Entrambi</a:t>
            </a:r>
            <a:r>
              <a:rPr lang="en-GB" dirty="0"/>
              <a:t>  I </a:t>
            </a:r>
            <a:r>
              <a:rPr lang="en-GB" dirty="0" err="1"/>
              <a:t>sensori</a:t>
            </a:r>
            <a:r>
              <a:rPr lang="en-GB" dirty="0"/>
              <a:t> di </a:t>
            </a:r>
            <a:r>
              <a:rPr lang="en-GB" dirty="0" err="1"/>
              <a:t>flusso</a:t>
            </a:r>
            <a:r>
              <a:rPr lang="en-GB" dirty="0"/>
              <a:t> sono </a:t>
            </a:r>
            <a:r>
              <a:rPr lang="en-GB" dirty="0" err="1"/>
              <a:t>progettati</a:t>
            </a:r>
            <a:r>
              <a:rPr lang="en-GB" dirty="0"/>
              <a:t> per </a:t>
            </a:r>
            <a:r>
              <a:rPr lang="en-GB" dirty="0" err="1"/>
              <a:t>misurare</a:t>
            </a:r>
            <a:r>
              <a:rPr lang="en-GB" dirty="0"/>
              <a:t> la </a:t>
            </a:r>
            <a:r>
              <a:rPr lang="en-GB" dirty="0" err="1"/>
              <a:t>portata</a:t>
            </a:r>
            <a:r>
              <a:rPr lang="en-GB" dirty="0"/>
              <a:t> del </a:t>
            </a:r>
            <a:r>
              <a:rPr lang="en-GB" dirty="0" err="1"/>
              <a:t>flusso</a:t>
            </a:r>
            <a:r>
              <a:rPr lang="en-GB" dirty="0"/>
              <a:t> </a:t>
            </a:r>
            <a:r>
              <a:rPr lang="en-GB" dirty="0" err="1"/>
              <a:t>d’aria</a:t>
            </a:r>
            <a:r>
              <a:rPr lang="en-GB" dirty="0"/>
              <a:t> </a:t>
            </a:r>
            <a:r>
              <a:rPr lang="en-GB" dirty="0" err="1"/>
              <a:t>quindi</a:t>
            </a:r>
            <a:r>
              <a:rPr lang="en-GB" dirty="0"/>
              <a:t> la </a:t>
            </a:r>
            <a:r>
              <a:rPr lang="en-GB" dirty="0" err="1"/>
              <a:t>quantità</a:t>
            </a:r>
            <a:r>
              <a:rPr lang="en-GB" dirty="0"/>
              <a:t> di </a:t>
            </a:r>
            <a:r>
              <a:rPr lang="en-GB" dirty="0" err="1"/>
              <a:t>flusso</a:t>
            </a:r>
            <a:r>
              <a:rPr lang="en-GB" dirty="0"/>
              <a:t> </a:t>
            </a:r>
            <a:r>
              <a:rPr lang="en-GB" dirty="0" err="1"/>
              <a:t>d’aria</a:t>
            </a:r>
            <a:r>
              <a:rPr lang="en-GB" dirty="0"/>
              <a:t> </a:t>
            </a:r>
            <a:r>
              <a:rPr lang="en-GB" dirty="0" err="1"/>
              <a:t>nell’unità</a:t>
            </a:r>
            <a:r>
              <a:rPr lang="en-GB" dirty="0"/>
              <a:t> di tempo che attraverso la </a:t>
            </a:r>
            <a:r>
              <a:rPr lang="en-GB" dirty="0" err="1"/>
              <a:t>sezione</a:t>
            </a:r>
            <a:r>
              <a:rPr lang="en-GB" dirty="0"/>
              <a:t> </a:t>
            </a:r>
            <a:r>
              <a:rPr lang="en-GB" dirty="0" err="1"/>
              <a:t>trasversaledel</a:t>
            </a:r>
            <a:r>
              <a:rPr lang="en-GB" dirty="0"/>
              <a:t> </a:t>
            </a:r>
            <a:r>
              <a:rPr lang="en-GB" dirty="0" err="1"/>
              <a:t>tubo</a:t>
            </a:r>
            <a:r>
              <a:rPr lang="en-GB" dirty="0"/>
              <a:t> in PVC.  (mL/min). Per </a:t>
            </a:r>
            <a:r>
              <a:rPr lang="en-GB" dirty="0" err="1"/>
              <a:t>poterne</a:t>
            </a:r>
            <a:r>
              <a:rPr lang="en-GB" dirty="0"/>
              <a:t> </a:t>
            </a:r>
            <a:r>
              <a:rPr lang="en-GB" dirty="0" err="1"/>
              <a:t>determinare</a:t>
            </a:r>
            <a:r>
              <a:rPr lang="en-GB" dirty="0"/>
              <a:t> il </a:t>
            </a:r>
            <a:r>
              <a:rPr lang="en-GB" dirty="0" err="1"/>
              <a:t>valore</a:t>
            </a:r>
            <a:r>
              <a:rPr lang="en-GB" dirty="0"/>
              <a:t> </a:t>
            </a:r>
            <a:r>
              <a:rPr lang="en-GB" dirty="0" err="1"/>
              <a:t>sfruttano</a:t>
            </a:r>
            <a:r>
              <a:rPr lang="en-GB" dirty="0"/>
              <a:t> il principio del </a:t>
            </a:r>
            <a:r>
              <a:rPr lang="en-GB" dirty="0" err="1"/>
              <a:t>calorimetro</a:t>
            </a:r>
            <a:r>
              <a:rPr lang="en-GB" dirty="0"/>
              <a:t> secondo cui : un </a:t>
            </a:r>
            <a:r>
              <a:rPr lang="en-GB" dirty="0" err="1"/>
              <a:t>fluido</a:t>
            </a:r>
            <a:r>
              <a:rPr lang="en-GB" dirty="0"/>
              <a:t> in </a:t>
            </a:r>
            <a:r>
              <a:rPr lang="en-GB" dirty="0" err="1"/>
              <a:t>movimento</a:t>
            </a:r>
            <a:r>
              <a:rPr lang="en-GB" dirty="0"/>
              <a:t> </a:t>
            </a:r>
            <a:r>
              <a:rPr lang="en-GB" dirty="0" err="1"/>
              <a:t>trasporta</a:t>
            </a:r>
            <a:r>
              <a:rPr lang="en-GB" dirty="0"/>
              <a:t> </a:t>
            </a:r>
            <a:r>
              <a:rPr lang="en-GB" dirty="0" err="1"/>
              <a:t>calore</a:t>
            </a:r>
            <a:r>
              <a:rPr lang="en-GB" dirty="0"/>
              <a:t>:</a:t>
            </a:r>
          </a:p>
          <a:p>
            <a:pPr rtl="0"/>
            <a:endParaRPr lang="en-GB" dirty="0"/>
          </a:p>
          <a:p>
            <a:pPr rtl="0"/>
            <a:endParaRPr lang="en-GB" dirty="0"/>
          </a:p>
          <a:p>
            <a:pPr rtl="0"/>
            <a:r>
              <a:rPr lang="en-GB" dirty="0" err="1"/>
              <a:t>All’interno</a:t>
            </a:r>
            <a:r>
              <a:rPr lang="en-GB" dirty="0"/>
              <a:t> del </a:t>
            </a:r>
            <a:r>
              <a:rPr lang="en-GB" dirty="0" err="1"/>
              <a:t>sensore</a:t>
            </a:r>
            <a:r>
              <a:rPr lang="en-GB" dirty="0"/>
              <a:t> </a:t>
            </a:r>
            <a:r>
              <a:rPr lang="en-GB" dirty="0" err="1"/>
              <a:t>c’è</a:t>
            </a:r>
            <a:r>
              <a:rPr lang="en-GB" dirty="0"/>
              <a:t>: </a:t>
            </a:r>
          </a:p>
          <a:p>
            <a:pPr rtl="0"/>
            <a:r>
              <a:rPr lang="en-GB" dirty="0"/>
              <a:t>Un </a:t>
            </a:r>
            <a:r>
              <a:rPr lang="en-GB" dirty="0" err="1"/>
              <a:t>microriscaldatore</a:t>
            </a:r>
            <a:r>
              <a:rPr lang="en-GB" dirty="0"/>
              <a:t> (element </a:t>
            </a:r>
            <a:r>
              <a:rPr lang="en-GB" dirty="0" err="1"/>
              <a:t>riscaldatore</a:t>
            </a:r>
            <a:r>
              <a:rPr lang="en-GB" dirty="0"/>
              <a:t> che genera </a:t>
            </a:r>
            <a:r>
              <a:rPr lang="en-GB" dirty="0" err="1"/>
              <a:t>calore</a:t>
            </a:r>
            <a:r>
              <a:rPr lang="en-GB" dirty="0"/>
              <a:t>)</a:t>
            </a:r>
          </a:p>
          <a:p>
            <a:pPr rtl="0"/>
            <a:r>
              <a:rPr lang="en-GB" dirty="0"/>
              <a:t>Due </a:t>
            </a:r>
            <a:r>
              <a:rPr lang="it-IT" b="1" dirty="0"/>
              <a:t>termopile MEMS(</a:t>
            </a:r>
            <a:r>
              <a:rPr lang="it-IT" dirty="0"/>
              <a:t> che sono </a:t>
            </a:r>
            <a:r>
              <a:rPr lang="it-IT" b="1" dirty="0"/>
              <a:t>serie di termocoppie</a:t>
            </a:r>
            <a:r>
              <a:rPr lang="it-IT" dirty="0"/>
              <a:t> miniaturizzate.</a:t>
            </a:r>
            <a:r>
              <a:rPr lang="en-GB" dirty="0"/>
              <a:t>) </a:t>
            </a:r>
            <a:r>
              <a:rPr lang="en-GB" dirty="0" err="1"/>
              <a:t>una</a:t>
            </a:r>
            <a:r>
              <a:rPr lang="en-GB" dirty="0"/>
              <a:t> a monte del </a:t>
            </a:r>
            <a:r>
              <a:rPr lang="en-GB" dirty="0" err="1"/>
              <a:t>riscaldatore</a:t>
            </a:r>
            <a:r>
              <a:rPr lang="en-GB" dirty="0"/>
              <a:t> (dove </a:t>
            </a:r>
            <a:r>
              <a:rPr lang="en-GB" dirty="0" err="1"/>
              <a:t>entra</a:t>
            </a:r>
            <a:r>
              <a:rPr lang="en-GB" dirty="0"/>
              <a:t> </a:t>
            </a:r>
            <a:r>
              <a:rPr lang="en-GB" dirty="0" err="1"/>
              <a:t>flusso</a:t>
            </a:r>
            <a:r>
              <a:rPr lang="en-GB" dirty="0"/>
              <a:t>, prima) e </a:t>
            </a:r>
            <a:r>
              <a:rPr lang="en-GB" dirty="0" err="1"/>
              <a:t>una</a:t>
            </a:r>
            <a:r>
              <a:rPr lang="en-GB" dirty="0"/>
              <a:t> a </a:t>
            </a:r>
            <a:r>
              <a:rPr lang="en-GB" dirty="0" err="1"/>
              <a:t>valle</a:t>
            </a:r>
            <a:r>
              <a:rPr lang="en-GB" dirty="0"/>
              <a:t> (dopo </a:t>
            </a:r>
            <a:r>
              <a:rPr lang="en-GB" dirty="0" err="1"/>
              <a:t>riscaldatore</a:t>
            </a:r>
            <a:r>
              <a:rPr lang="en-GB" dirty="0"/>
              <a:t> da cui </a:t>
            </a:r>
            <a:r>
              <a:rPr lang="en-GB" dirty="0" err="1"/>
              <a:t>esce</a:t>
            </a:r>
            <a:r>
              <a:rPr lang="en-GB" dirty="0"/>
              <a:t> </a:t>
            </a:r>
            <a:r>
              <a:rPr lang="en-GB" dirty="0" err="1"/>
              <a:t>flusso</a:t>
            </a:r>
            <a:r>
              <a:rPr lang="en-GB" dirty="0"/>
              <a:t>).</a:t>
            </a:r>
          </a:p>
          <a:p>
            <a:pPr rtl="0"/>
            <a:endParaRPr lang="en-GB" dirty="0"/>
          </a:p>
          <a:p>
            <a:r>
              <a:rPr lang="it-IT" dirty="0"/>
              <a:t>Il riscaldatore centrale scalda l’area circostante il calore si distribuisce </a:t>
            </a:r>
            <a:r>
              <a:rPr lang="it-IT" b="1" dirty="0"/>
              <a:t>in modo simmetrico cioè </a:t>
            </a:r>
            <a:r>
              <a:rPr lang="it-IT" dirty="0"/>
              <a:t> due sensori di temperatura (T1 e T2) leggono </a:t>
            </a:r>
            <a:r>
              <a:rPr lang="it-IT" b="1" dirty="0"/>
              <a:t>temperature simili</a:t>
            </a:r>
            <a:r>
              <a:rPr lang="it-IT" dirty="0"/>
              <a:t>.</a:t>
            </a:r>
          </a:p>
          <a:p>
            <a:r>
              <a:rPr lang="it-IT" b="1" dirty="0"/>
              <a:t>Quando c’è flusso, </a:t>
            </a:r>
            <a:r>
              <a:rPr lang="it-IT" b="1" dirty="0" err="1"/>
              <a:t>qundo</a:t>
            </a:r>
            <a:r>
              <a:rPr lang="it-IT" b="1" dirty="0"/>
              <a:t> inizia a fluire il flusso , quest’ultimo trascina il calore</a:t>
            </a:r>
            <a:r>
              <a:rPr lang="it-IT" dirty="0"/>
              <a:t> nella direzione del flusso. Cosa succede?</a:t>
            </a:r>
          </a:p>
          <a:p>
            <a:r>
              <a:rPr lang="it-IT" dirty="0"/>
              <a:t>La termopila T1 (a monte) si raffredda di più,(fluido porta via calore) T2 (a valle) si scalda di più. (il calore si accumula lì))</a:t>
            </a:r>
          </a:p>
          <a:p>
            <a:r>
              <a:rPr lang="it-IT" dirty="0"/>
              <a:t>Si crea una </a:t>
            </a:r>
            <a:r>
              <a:rPr lang="it-IT" b="1" dirty="0"/>
              <a:t>differenza di temperatura</a:t>
            </a:r>
            <a:r>
              <a:rPr lang="it-IT" dirty="0"/>
              <a:t> ΔT = T2 - T1.</a:t>
            </a:r>
          </a:p>
          <a:p>
            <a:pPr rtl="0"/>
            <a:r>
              <a:rPr lang="it-IT" dirty="0"/>
              <a:t>La </a:t>
            </a:r>
            <a:r>
              <a:rPr lang="it-IT" b="1" dirty="0"/>
              <a:t>differenza di temperatura</a:t>
            </a:r>
            <a:r>
              <a:rPr lang="it-IT" dirty="0"/>
              <a:t> generata dal flusso crea una </a:t>
            </a:r>
            <a:r>
              <a:rPr lang="it-IT" b="1" dirty="0"/>
              <a:t>differenza di potenziale</a:t>
            </a:r>
            <a:r>
              <a:rPr lang="it-IT" dirty="0"/>
              <a:t> per effetto </a:t>
            </a:r>
            <a:r>
              <a:rPr lang="it-IT" dirty="0" err="1"/>
              <a:t>Seebeck</a:t>
            </a:r>
            <a:r>
              <a:rPr lang="it-IT" dirty="0"/>
              <a:t>.</a:t>
            </a:r>
          </a:p>
          <a:p>
            <a:pPr rtl="0"/>
            <a:r>
              <a:rPr lang="it-IT" dirty="0"/>
              <a:t>Questa </a:t>
            </a:r>
            <a:r>
              <a:rPr lang="it-IT" b="1" dirty="0"/>
              <a:t>differenza di tensione</a:t>
            </a:r>
            <a:r>
              <a:rPr lang="it-IT" dirty="0"/>
              <a:t> VVV è </a:t>
            </a:r>
            <a:r>
              <a:rPr lang="it-IT" b="1" dirty="0"/>
              <a:t>direttamente proporzionale alla differenza di temperatura</a:t>
            </a:r>
            <a:r>
              <a:rPr lang="it-IT" dirty="0"/>
              <a:t>, e quindi al </a:t>
            </a:r>
            <a:r>
              <a:rPr lang="it-IT" b="1" dirty="0"/>
              <a:t>flusso del fluido</a:t>
            </a:r>
            <a:r>
              <a:rPr lang="it-IT" dirty="0"/>
              <a:t>.</a:t>
            </a:r>
          </a:p>
          <a:p>
            <a:pPr rtl="0"/>
            <a:endParaRPr lang="it-IT" dirty="0"/>
          </a:p>
          <a:p>
            <a:pPr rtl="0"/>
            <a:r>
              <a:rPr lang="it-IT" dirty="0"/>
              <a:t>Nonostante siano simili nel loro principio di funzionamento generano due segnali diversi:</a:t>
            </a:r>
          </a:p>
          <a:p>
            <a:pPr rtl="0"/>
            <a:r>
              <a:rPr lang="it-IT" dirty="0"/>
              <a:t>- Il sensore FS_1012 genera un segnale di </a:t>
            </a:r>
            <a:r>
              <a:rPr lang="it-IT" dirty="0" err="1"/>
              <a:t>tensiona</a:t>
            </a:r>
            <a:r>
              <a:rPr lang="it-IT" dirty="0"/>
              <a:t> continua che varia con la portata , genera un’ uscita analogica  mentre il sensore 2012 invia dati </a:t>
            </a:r>
            <a:r>
              <a:rPr lang="it-IT" dirty="0" err="1"/>
              <a:t>gia</a:t>
            </a:r>
            <a:r>
              <a:rPr lang="it-IT" dirty="0"/>
              <a:t> convertiti in numeri digitali  </a:t>
            </a:r>
            <a:r>
              <a:rPr lang="it-IT" dirty="0" err="1"/>
              <a:t>quindii</a:t>
            </a:r>
            <a:r>
              <a:rPr lang="it-IT" dirty="0"/>
              <a:t> genera un segnale digitale</a:t>
            </a:r>
            <a:endParaRPr lang="en-GB" dirty="0"/>
          </a:p>
        </p:txBody>
      </p:sp>
      <p:sp>
        <p:nvSpPr>
          <p:cNvPr id="4" name="Slide Number Placeholder 3"/>
          <p:cNvSpPr>
            <a:spLocks noGrp="1"/>
          </p:cNvSpPr>
          <p:nvPr>
            <p:ph type="sldNum" sz="quarter" idx="5"/>
          </p:nvPr>
        </p:nvSpPr>
        <p:spPr/>
        <p:txBody>
          <a:bodyPr rtlCol="0"/>
          <a:lstStyle/>
          <a:p>
            <a:pPr rtl="0"/>
            <a:fld id="{8D942FC2-A162-47B3-989B-571A62414964}" type="slidenum">
              <a:rPr lang="en-GB" smtClean="0"/>
              <a:t>8</a:t>
            </a:fld>
            <a:endParaRPr lang="en-GB"/>
          </a:p>
        </p:txBody>
      </p:sp>
    </p:spTree>
    <p:extLst>
      <p:ext uri="{BB962C8B-B14F-4D97-AF65-F5344CB8AC3E}">
        <p14:creationId xmlns:p14="http://schemas.microsoft.com/office/powerpoint/2010/main" val="1348621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8D942FC2-A162-47B3-989B-571A62414964}" type="slidenum">
              <a:rPr lang="en-GB" smtClean="0"/>
              <a:t>9</a:t>
            </a:fld>
            <a:endParaRPr lang="en-GB"/>
          </a:p>
        </p:txBody>
      </p:sp>
    </p:spTree>
    <p:extLst>
      <p:ext uri="{BB962C8B-B14F-4D97-AF65-F5344CB8AC3E}">
        <p14:creationId xmlns:p14="http://schemas.microsoft.com/office/powerpoint/2010/main" val="1234991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pPr rtl="0"/>
            <a:r>
              <a:rPr lang="en-GB" noProof="0"/>
              <a:t>20XX</a:t>
            </a:r>
          </a:p>
        </p:txBody>
      </p:sp>
      <p:sp>
        <p:nvSpPr>
          <p:cNvPr id="5" name="Footer Placeholder 4"/>
          <p:cNvSpPr>
            <a:spLocks noGrp="1"/>
          </p:cNvSpPr>
          <p:nvPr>
            <p:ph type="ftr" sz="quarter" idx="11"/>
          </p:nvPr>
        </p:nvSpPr>
        <p:spPr>
          <a:xfrm>
            <a:off x="1876424" y="5410201"/>
            <a:ext cx="5124886" cy="365125"/>
          </a:xfrm>
        </p:spPr>
        <p:txBody>
          <a:bodyPr/>
          <a:lstStyle/>
          <a:p>
            <a:pPr rtl="0"/>
            <a:r>
              <a:rPr lang="en-GB" noProof="0"/>
              <a:t>Presentation Title</a:t>
            </a:r>
          </a:p>
        </p:txBody>
      </p:sp>
      <p:sp>
        <p:nvSpPr>
          <p:cNvPr id="6" name="Slide Number Placeholder 5"/>
          <p:cNvSpPr>
            <a:spLocks noGrp="1"/>
          </p:cNvSpPr>
          <p:nvPr>
            <p:ph type="sldNum" sz="quarter" idx="12"/>
          </p:nvPr>
        </p:nvSpPr>
        <p:spPr>
          <a:xfrm>
            <a:off x="9896911" y="5410199"/>
            <a:ext cx="771089" cy="365125"/>
          </a:xfrm>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419326645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20XX</a:t>
            </a:r>
          </a:p>
        </p:txBody>
      </p:sp>
      <p:sp>
        <p:nvSpPr>
          <p:cNvPr id="6" name="Footer Placeholder 5"/>
          <p:cNvSpPr>
            <a:spLocks noGrp="1"/>
          </p:cNvSpPr>
          <p:nvPr>
            <p:ph type="ftr" sz="quarter" idx="11"/>
          </p:nvPr>
        </p:nvSpPr>
        <p:spPr/>
        <p:txBody>
          <a:bodyPr/>
          <a:lstStyle/>
          <a:p>
            <a:pPr rtl="0"/>
            <a:r>
              <a:rPr lang="en-GB" noProof="0"/>
              <a:t>Presentation Title</a:t>
            </a:r>
          </a:p>
        </p:txBody>
      </p:sp>
      <p:sp>
        <p:nvSpPr>
          <p:cNvPr id="7" name="Slide Number Placeholder 6"/>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210537608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20XX</a:t>
            </a:r>
          </a:p>
        </p:txBody>
      </p:sp>
      <p:sp>
        <p:nvSpPr>
          <p:cNvPr id="6" name="Footer Placeholder 5"/>
          <p:cNvSpPr>
            <a:spLocks noGrp="1"/>
          </p:cNvSpPr>
          <p:nvPr>
            <p:ph type="ftr" sz="quarter" idx="11"/>
          </p:nvPr>
        </p:nvSpPr>
        <p:spPr/>
        <p:txBody>
          <a:bodyPr/>
          <a:lstStyle/>
          <a:p>
            <a:pPr rtl="0"/>
            <a:r>
              <a:rPr lang="en-GB" noProof="0"/>
              <a:t>Presentation Title</a:t>
            </a:r>
          </a:p>
        </p:txBody>
      </p:sp>
      <p:sp>
        <p:nvSpPr>
          <p:cNvPr id="7" name="Slide Number Placeholder 6"/>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10494082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20XX</a:t>
            </a:r>
          </a:p>
        </p:txBody>
      </p:sp>
      <p:sp>
        <p:nvSpPr>
          <p:cNvPr id="6" name="Footer Placeholder 5"/>
          <p:cNvSpPr>
            <a:spLocks noGrp="1"/>
          </p:cNvSpPr>
          <p:nvPr>
            <p:ph type="ftr" sz="quarter" idx="11"/>
          </p:nvPr>
        </p:nvSpPr>
        <p:spPr/>
        <p:txBody>
          <a:bodyPr/>
          <a:lstStyle/>
          <a:p>
            <a:pPr rtl="0"/>
            <a:r>
              <a:rPr lang="en-GB" noProof="0"/>
              <a:t>Presentation Title</a:t>
            </a:r>
          </a:p>
        </p:txBody>
      </p:sp>
      <p:sp>
        <p:nvSpPr>
          <p:cNvPr id="7" name="Slide Number Placeholder 6"/>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3409818"/>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20XX</a:t>
            </a:r>
          </a:p>
        </p:txBody>
      </p:sp>
      <p:sp>
        <p:nvSpPr>
          <p:cNvPr id="6" name="Footer Placeholder 5"/>
          <p:cNvSpPr>
            <a:spLocks noGrp="1"/>
          </p:cNvSpPr>
          <p:nvPr>
            <p:ph type="ftr" sz="quarter" idx="11"/>
          </p:nvPr>
        </p:nvSpPr>
        <p:spPr/>
        <p:txBody>
          <a:bodyPr/>
          <a:lstStyle/>
          <a:p>
            <a:pPr rtl="0"/>
            <a:r>
              <a:rPr lang="en-GB" noProof="0"/>
              <a:t>Presentation Title</a:t>
            </a:r>
          </a:p>
        </p:txBody>
      </p:sp>
      <p:sp>
        <p:nvSpPr>
          <p:cNvPr id="7" name="Slide Number Placeholder 6"/>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284203682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rtl="0"/>
            <a:r>
              <a:rPr lang="en-GB" noProof="0"/>
              <a:t>20XX</a:t>
            </a:r>
          </a:p>
        </p:txBody>
      </p:sp>
      <p:sp>
        <p:nvSpPr>
          <p:cNvPr id="4" name="Footer Placeholder 3"/>
          <p:cNvSpPr>
            <a:spLocks noGrp="1"/>
          </p:cNvSpPr>
          <p:nvPr>
            <p:ph type="ftr" sz="quarter" idx="11"/>
          </p:nvPr>
        </p:nvSpPr>
        <p:spPr/>
        <p:txBody>
          <a:bodyPr/>
          <a:lstStyle/>
          <a:p>
            <a:pPr rtl="0"/>
            <a:r>
              <a:rPr lang="en-GB" noProof="0"/>
              <a:t>Presentation Title</a:t>
            </a:r>
          </a:p>
        </p:txBody>
      </p:sp>
      <p:sp>
        <p:nvSpPr>
          <p:cNvPr id="5" name="Slide Number Placeholder 4"/>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111423256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rtl="0"/>
            <a:r>
              <a:rPr lang="en-GB" noProof="0"/>
              <a:t>20XX</a:t>
            </a:r>
          </a:p>
        </p:txBody>
      </p:sp>
      <p:sp>
        <p:nvSpPr>
          <p:cNvPr id="4" name="Footer Placeholder 3"/>
          <p:cNvSpPr>
            <a:spLocks noGrp="1"/>
          </p:cNvSpPr>
          <p:nvPr>
            <p:ph type="ftr" sz="quarter" idx="11"/>
          </p:nvPr>
        </p:nvSpPr>
        <p:spPr/>
        <p:txBody>
          <a:bodyPr/>
          <a:lstStyle/>
          <a:p>
            <a:pPr rtl="0"/>
            <a:r>
              <a:rPr lang="en-GB" noProof="0"/>
              <a:t>Presentation Title</a:t>
            </a:r>
          </a:p>
        </p:txBody>
      </p:sp>
      <p:sp>
        <p:nvSpPr>
          <p:cNvPr id="5" name="Slide Number Placeholder 4"/>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1098583806"/>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20XX</a:t>
            </a:r>
          </a:p>
        </p:txBody>
      </p:sp>
      <p:sp>
        <p:nvSpPr>
          <p:cNvPr id="5" name="Footer Placeholder 4"/>
          <p:cNvSpPr>
            <a:spLocks noGrp="1"/>
          </p:cNvSpPr>
          <p:nvPr>
            <p:ph type="ftr" sz="quarter" idx="11"/>
          </p:nvPr>
        </p:nvSpPr>
        <p:spPr/>
        <p:txBody>
          <a:bodyPr/>
          <a:lstStyle/>
          <a:p>
            <a:pPr rtl="0"/>
            <a:r>
              <a:rPr lang="en-GB" noProof="0"/>
              <a:t>Presentation Title</a:t>
            </a:r>
          </a:p>
        </p:txBody>
      </p:sp>
      <p:sp>
        <p:nvSpPr>
          <p:cNvPr id="6" name="Slide Number Placeholder 5"/>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1956959404"/>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20XX</a:t>
            </a:r>
          </a:p>
        </p:txBody>
      </p:sp>
      <p:sp>
        <p:nvSpPr>
          <p:cNvPr id="5" name="Footer Placeholder 4"/>
          <p:cNvSpPr>
            <a:spLocks noGrp="1"/>
          </p:cNvSpPr>
          <p:nvPr>
            <p:ph type="ftr" sz="quarter" idx="11"/>
          </p:nvPr>
        </p:nvSpPr>
        <p:spPr/>
        <p:txBody>
          <a:bodyPr/>
          <a:lstStyle/>
          <a:p>
            <a:pPr rtl="0"/>
            <a:r>
              <a:rPr lang="en-GB" noProof="0"/>
              <a:t>Presentation Title</a:t>
            </a:r>
          </a:p>
        </p:txBody>
      </p:sp>
      <p:sp>
        <p:nvSpPr>
          <p:cNvPr id="6" name="Slide Number Placeholder 5"/>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2274441926"/>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C47B699-08C0-4851-8BAE-384C14E4E049}"/>
              </a:ext>
            </a:extLst>
          </p:cNvPr>
          <p:cNvSpPr>
            <a:spLocks noGrp="1"/>
          </p:cNvSpPr>
          <p:nvPr>
            <p:ph type="ctrTitle"/>
          </p:nvPr>
        </p:nvSpPr>
        <p:spPr>
          <a:xfrm>
            <a:off x="7766050" y="1079500"/>
            <a:ext cx="3884962" cy="2138400"/>
          </a:xfrm>
        </p:spPr>
        <p:txBody>
          <a:bodyPr rtlCol="0" anchor="b"/>
          <a:lstStyle>
            <a:lvl1pPr algn="ctr">
              <a:defRPr/>
            </a:lvl1pPr>
          </a:lstStyle>
          <a:p>
            <a:pPr rtl="0"/>
            <a:r>
              <a:rPr lang="en-US" noProof="0"/>
              <a:t>Click to edit Master title style</a:t>
            </a:r>
            <a:endParaRPr lang="en-GB" noProof="0"/>
          </a:p>
        </p:txBody>
      </p:sp>
      <p:sp>
        <p:nvSpPr>
          <p:cNvPr id="15" name="Subtitle 2">
            <a:extLst>
              <a:ext uri="{FF2B5EF4-FFF2-40B4-BE49-F238E27FC236}">
                <a16:creationId xmlns:a16="http://schemas.microsoft.com/office/drawing/2014/main" id="{B84917A2-B37A-4655-9D10-50C6FD698FA2}"/>
              </a:ext>
            </a:extLst>
          </p:cNvPr>
          <p:cNvSpPr>
            <a:spLocks noGrp="1"/>
          </p:cNvSpPr>
          <p:nvPr>
            <p:ph type="subTitle" idx="1"/>
          </p:nvPr>
        </p:nvSpPr>
        <p:spPr>
          <a:xfrm>
            <a:off x="7766051" y="4113213"/>
            <a:ext cx="3884961" cy="1655762"/>
          </a:xfrm>
        </p:spPr>
        <p:txBody>
          <a:bodyPr rtlCol="0">
            <a:normAutofit/>
          </a:bodyPr>
          <a:lstStyle>
            <a:lvl1pPr marL="0" indent="0" algn="ctr">
              <a:buNone/>
              <a:defRPr sz="2400" i="1"/>
            </a:lvl1pPr>
          </a:lstStyle>
          <a:p>
            <a:pPr rtl="0"/>
            <a:r>
              <a:rPr lang="en-US" noProof="0"/>
              <a:t>Click to edit Master subtitle style</a:t>
            </a:r>
            <a:endParaRPr lang="en-GB" noProof="0"/>
          </a:p>
        </p:txBody>
      </p:sp>
      <p:cxnSp>
        <p:nvCxnSpPr>
          <p:cNvPr id="23" name="Straight Connector 22">
            <a:extLst>
              <a:ext uri="{FF2B5EF4-FFF2-40B4-BE49-F238E27FC236}">
                <a16:creationId xmlns:a16="http://schemas.microsoft.com/office/drawing/2014/main" id="{88EE5317-4FED-4CB5-85EE-6DAD46C28417}"/>
              </a:ext>
              <a:ext uri="{C183D7F6-B498-43B3-948B-1728B52AA6E4}">
                <adec:decorative xmlns:adec="http://schemas.microsoft.com/office/drawing/2017/decorative" val="1"/>
              </a:ext>
            </a:extLst>
          </p:cNvPr>
          <p:cNvCxnSpPr>
            <a:cxnSpLocks/>
          </p:cNvCxnSpPr>
          <p:nvPr userDrawn="1"/>
        </p:nvCxnSpPr>
        <p:spPr>
          <a:xfrm>
            <a:off x="9438531"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22C5EA6D-CE5E-44F2-95E5-1E87F504AD30}"/>
              </a:ext>
            </a:extLst>
          </p:cNvPr>
          <p:cNvSpPr>
            <a:spLocks noGrp="1"/>
          </p:cNvSpPr>
          <p:nvPr>
            <p:ph type="pic" sz="quarter" idx="13" hasCustomPrompt="1"/>
          </p:nvPr>
        </p:nvSpPr>
        <p:spPr>
          <a:xfrm>
            <a:off x="541338" y="539750"/>
            <a:ext cx="6670675" cy="5759450"/>
          </a:xfrm>
        </p:spPr>
        <p:txBody>
          <a:bodyPr rtlCol="0"/>
          <a:lstStyle>
            <a:lvl1pPr marL="0" indent="0" algn="ctr">
              <a:buNone/>
              <a:defRPr/>
            </a:lvl1pPr>
          </a:lstStyle>
          <a:p>
            <a:pPr rtl="0"/>
            <a:r>
              <a:rPr lang="en-GB" noProof="0"/>
              <a:t>Click to add photo</a:t>
            </a:r>
          </a:p>
        </p:txBody>
      </p:sp>
    </p:spTree>
    <p:extLst>
      <p:ext uri="{BB962C8B-B14F-4D97-AF65-F5344CB8AC3E}">
        <p14:creationId xmlns:p14="http://schemas.microsoft.com/office/powerpoint/2010/main" val="349964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0C1D561-971B-43DB-A5A7-63A887A0CA6B}"/>
              </a:ext>
            </a:extLst>
          </p:cNvPr>
          <p:cNvSpPr>
            <a:spLocks noGrp="1"/>
          </p:cNvSpPr>
          <p:nvPr>
            <p:ph type="title"/>
          </p:nvPr>
        </p:nvSpPr>
        <p:spPr>
          <a:xfrm>
            <a:off x="1080000" y="540000"/>
            <a:ext cx="4426782" cy="1331637"/>
          </a:xfrm>
        </p:spPr>
        <p:txBody>
          <a:bodyPr rtlCol="0" anchor="b" anchorCtr="0">
            <a:normAutofit/>
          </a:bodyPr>
          <a:lstStyle>
            <a:lvl1pPr algn="ctr">
              <a:defRPr/>
            </a:lvl1pPr>
          </a:lstStyle>
          <a:p>
            <a:pPr algn="ctr" rtl="0"/>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8CACFD68-412E-48B4-B9EB-FEDC20A81354}"/>
              </a:ext>
              <a:ext uri="{C183D7F6-B498-43B3-948B-1728B52AA6E4}">
                <adec:decorative xmlns:adec="http://schemas.microsoft.com/office/drawing/2017/decorative" val="1"/>
              </a:ext>
            </a:extLst>
          </p:cNvPr>
          <p:cNvCxnSpPr>
            <a:cxnSpLocks/>
          </p:cNvCxnSpPr>
          <p:nvPr userDrawn="1"/>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F0731E0-58E0-4382-ADA7-A9C6DE2E7E36}"/>
              </a:ext>
            </a:extLst>
          </p:cNvPr>
          <p:cNvSpPr>
            <a:spLocks noGrp="1"/>
          </p:cNvSpPr>
          <p:nvPr>
            <p:ph idx="1"/>
          </p:nvPr>
        </p:nvSpPr>
        <p:spPr>
          <a:xfrm>
            <a:off x="1080000" y="2759076"/>
            <a:ext cx="4460874" cy="3009899"/>
          </a:xfrm>
        </p:spPr>
        <p:txBody>
          <a:bodyPr rtlCol="0">
            <a:normAutofit/>
          </a:bodyPr>
          <a:lstStyle>
            <a:lvl1pPr>
              <a:defRPr sz="2000"/>
            </a:lvl1pPr>
          </a:lstStyle>
          <a:p>
            <a:pPr lvl="0" rtl="0"/>
            <a:r>
              <a:rPr lang="en-US" noProof="0"/>
              <a:t>Click to edit Master text styles</a:t>
            </a:r>
          </a:p>
        </p:txBody>
      </p:sp>
      <p:sp>
        <p:nvSpPr>
          <p:cNvPr id="11" name="Date Placeholder 3">
            <a:extLst>
              <a:ext uri="{FF2B5EF4-FFF2-40B4-BE49-F238E27FC236}">
                <a16:creationId xmlns:a16="http://schemas.microsoft.com/office/drawing/2014/main" id="{23D67752-1F0B-4C84-BBA7-A57E2793D918}"/>
              </a:ext>
            </a:extLst>
          </p:cNvPr>
          <p:cNvSpPr>
            <a:spLocks noGrp="1"/>
          </p:cNvSpPr>
          <p:nvPr>
            <p:ph type="dt" sz="half" idx="10"/>
          </p:nvPr>
        </p:nvSpPr>
        <p:spPr>
          <a:xfrm>
            <a:off x="541338" y="6401999"/>
            <a:ext cx="2206625" cy="369332"/>
          </a:xfrm>
        </p:spPr>
        <p:txBody>
          <a:bodyPr rtlCol="0"/>
          <a:lstStyle>
            <a:lvl1pPr>
              <a:defRPr/>
            </a:lvl1pPr>
          </a:lstStyle>
          <a:p>
            <a:pPr rtl="0">
              <a:defRPr/>
            </a:pPr>
            <a:r>
              <a:rPr lang="en-GB" noProof="0">
                <a:solidFill>
                  <a:prstClr val="white">
                    <a:alpha val="70000"/>
                  </a:prstClr>
                </a:solidFill>
              </a:rPr>
              <a:t>20XX</a:t>
            </a:r>
          </a:p>
        </p:txBody>
      </p:sp>
      <p:sp>
        <p:nvSpPr>
          <p:cNvPr id="12" name="Rectangle 11">
            <a:extLst>
              <a:ext uri="{FF2B5EF4-FFF2-40B4-BE49-F238E27FC236}">
                <a16:creationId xmlns:a16="http://schemas.microsoft.com/office/drawing/2014/main" id="{FA4033A0-8E66-4ABA-9E27-744642AA948F}"/>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alpha val="20000"/>
                </a:prstClr>
              </a:solidFill>
              <a:effectLst/>
              <a:uLnTx/>
              <a:uFillTx/>
              <a:latin typeface="Avenir Next LT Pro Light"/>
              <a:ea typeface="+mn-ea"/>
              <a:cs typeface="+mn-cs"/>
            </a:endParaRPr>
          </a:p>
        </p:txBody>
      </p:sp>
      <p:sp>
        <p:nvSpPr>
          <p:cNvPr id="20" name="Picture Placeholder 17">
            <a:extLst>
              <a:ext uri="{FF2B5EF4-FFF2-40B4-BE49-F238E27FC236}">
                <a16:creationId xmlns:a16="http://schemas.microsoft.com/office/drawing/2014/main" id="{6A17A7B9-79E8-403B-A59F-FC5E1C5034B4}"/>
              </a:ext>
            </a:extLst>
          </p:cNvPr>
          <p:cNvSpPr>
            <a:spLocks noGrp="1"/>
          </p:cNvSpPr>
          <p:nvPr>
            <p:ph type="pic" sz="quarter" idx="13" hasCustomPrompt="1"/>
          </p:nvPr>
        </p:nvSpPr>
        <p:spPr>
          <a:xfrm>
            <a:off x="7212013" y="539750"/>
            <a:ext cx="4438650" cy="2754313"/>
          </a:xfrm>
        </p:spPr>
        <p:txBody>
          <a:bodyPr rtlCol="0"/>
          <a:lstStyle>
            <a:lvl1pPr marL="0" indent="0" algn="ctr">
              <a:buNone/>
              <a:defRPr/>
            </a:lvl1pPr>
          </a:lstStyle>
          <a:p>
            <a:pPr rtl="0"/>
            <a:r>
              <a:rPr lang="en-GB" noProof="0"/>
              <a:t>Click to add photo</a:t>
            </a:r>
          </a:p>
        </p:txBody>
      </p:sp>
      <p:sp>
        <p:nvSpPr>
          <p:cNvPr id="21" name="Picture Placeholder 17">
            <a:extLst>
              <a:ext uri="{FF2B5EF4-FFF2-40B4-BE49-F238E27FC236}">
                <a16:creationId xmlns:a16="http://schemas.microsoft.com/office/drawing/2014/main" id="{F2DFBA6D-4E5F-452E-AB45-0AE0600C5F7F}"/>
              </a:ext>
            </a:extLst>
          </p:cNvPr>
          <p:cNvSpPr>
            <a:spLocks noGrp="1"/>
          </p:cNvSpPr>
          <p:nvPr>
            <p:ph type="pic" sz="quarter" idx="14" hasCustomPrompt="1"/>
          </p:nvPr>
        </p:nvSpPr>
        <p:spPr>
          <a:xfrm>
            <a:off x="7212014" y="3563687"/>
            <a:ext cx="4438650" cy="2754313"/>
          </a:xfrm>
        </p:spPr>
        <p:txBody>
          <a:bodyPr rtlCol="0"/>
          <a:lstStyle>
            <a:lvl1pPr marL="0" indent="0" algn="ctr">
              <a:buNone/>
              <a:defRPr/>
            </a:lvl1pPr>
          </a:lstStyle>
          <a:p>
            <a:pPr rtl="0"/>
            <a:r>
              <a:rPr lang="en-GB" noProof="0"/>
              <a:t>Click to add photo</a:t>
            </a:r>
          </a:p>
        </p:txBody>
      </p:sp>
      <p:sp>
        <p:nvSpPr>
          <p:cNvPr id="15" name="Footer Placeholder 4">
            <a:extLst>
              <a:ext uri="{FF2B5EF4-FFF2-40B4-BE49-F238E27FC236}">
                <a16:creationId xmlns:a16="http://schemas.microsoft.com/office/drawing/2014/main" id="{E8E05746-2784-43CF-84F7-0175BD650240}"/>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i="0" u="none" strike="noStrike" kern="1200" cap="all" spc="300" normalizeH="0" noProof="0">
                <a:ln>
                  <a:noFill/>
                </a:ln>
                <a:solidFill>
                  <a:prstClr val="white">
                    <a:alpha val="70000"/>
                  </a:prstClr>
                </a:solidFill>
                <a:effectLst/>
                <a:uLnTx/>
                <a:uFillTx/>
                <a:latin typeface="Avenir Next LT Pro Light"/>
                <a:ea typeface="+mn-ea"/>
                <a:cs typeface="+mn-cs"/>
              </a:rPr>
              <a:t>Presentation Title</a:t>
            </a:r>
          </a:p>
        </p:txBody>
      </p:sp>
      <p:sp>
        <p:nvSpPr>
          <p:cNvPr id="16" name="Slide Number Placeholder 5">
            <a:extLst>
              <a:ext uri="{FF2B5EF4-FFF2-40B4-BE49-F238E27FC236}">
                <a16:creationId xmlns:a16="http://schemas.microsoft.com/office/drawing/2014/main" id="{BB851CC3-3ED8-49E8-B8AC-6D79B036F307}"/>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GB"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GB"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48075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20XX</a:t>
            </a:r>
          </a:p>
        </p:txBody>
      </p:sp>
      <p:sp>
        <p:nvSpPr>
          <p:cNvPr id="5" name="Footer Placeholder 4"/>
          <p:cNvSpPr>
            <a:spLocks noGrp="1"/>
          </p:cNvSpPr>
          <p:nvPr>
            <p:ph type="ftr" sz="quarter" idx="11"/>
          </p:nvPr>
        </p:nvSpPr>
        <p:spPr/>
        <p:txBody>
          <a:bodyPr/>
          <a:lstStyle/>
          <a:p>
            <a:pPr rtl="0"/>
            <a:r>
              <a:rPr lang="en-GB" noProof="0"/>
              <a:t>Presentation Title</a:t>
            </a:r>
          </a:p>
        </p:txBody>
      </p:sp>
      <p:sp>
        <p:nvSpPr>
          <p:cNvPr id="6" name="Slide Number Placeholder 5"/>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375442543"/>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C2262EB2-92F3-45D5-977D-A254F9DC45B3}"/>
              </a:ext>
            </a:extLst>
          </p:cNvPr>
          <p:cNvSpPr>
            <a:spLocks noGrp="1"/>
          </p:cNvSpPr>
          <p:nvPr>
            <p:ph type="title"/>
          </p:nvPr>
        </p:nvSpPr>
        <p:spPr>
          <a:xfrm>
            <a:off x="4984750" y="1011237"/>
            <a:ext cx="6120000" cy="860400"/>
          </a:xfrm>
        </p:spPr>
        <p:txBody>
          <a:bodyPr rtlCol="0" anchor="b" anchorCtr="0"/>
          <a:lstStyle>
            <a:lvl1pPr algn="ctr">
              <a:defRPr/>
            </a:lvl1pPr>
          </a:lstStyle>
          <a:p>
            <a:pPr algn="ctr" rtl="0"/>
            <a:r>
              <a:rPr lang="en-US" noProof="0"/>
              <a:t>Click to edit Master title style</a:t>
            </a:r>
            <a:endParaRPr lang="en-GB" noProof="0"/>
          </a:p>
        </p:txBody>
      </p:sp>
      <p:sp>
        <p:nvSpPr>
          <p:cNvPr id="42" name="Picture Placeholder 7">
            <a:extLst>
              <a:ext uri="{FF2B5EF4-FFF2-40B4-BE49-F238E27FC236}">
                <a16:creationId xmlns:a16="http://schemas.microsoft.com/office/drawing/2014/main" id="{08B7B76C-AD95-41C0-859E-9A612EE3EB69}"/>
              </a:ext>
            </a:extLst>
          </p:cNvPr>
          <p:cNvSpPr>
            <a:spLocks noGrp="1"/>
          </p:cNvSpPr>
          <p:nvPr>
            <p:ph type="pic" sz="quarter" idx="13" hasCustomPrompt="1"/>
          </p:nvPr>
        </p:nvSpPr>
        <p:spPr>
          <a:xfrm>
            <a:off x="0" y="0"/>
            <a:ext cx="3870325" cy="6858000"/>
          </a:xfrm>
        </p:spPr>
        <p:txBody>
          <a:bodyPr rtlCol="0"/>
          <a:lstStyle>
            <a:lvl1pPr marL="0" indent="0" algn="ctr">
              <a:buNone/>
              <a:defRPr/>
            </a:lvl1pPr>
          </a:lstStyle>
          <a:p>
            <a:pPr rtl="0"/>
            <a:r>
              <a:rPr lang="en-GB" noProof="0"/>
              <a:t>Click to add photo</a:t>
            </a:r>
          </a:p>
        </p:txBody>
      </p:sp>
      <p:cxnSp>
        <p:nvCxnSpPr>
          <p:cNvPr id="37" name="Straight Connector 36">
            <a:extLst>
              <a:ext uri="{FF2B5EF4-FFF2-40B4-BE49-F238E27FC236}">
                <a16:creationId xmlns:a16="http://schemas.microsoft.com/office/drawing/2014/main" id="{FAF4E51F-526D-47C7-B091-D47773C1FEB8}"/>
              </a:ext>
              <a:ext uri="{C183D7F6-B498-43B3-948B-1728B52AA6E4}">
                <adec:decorative xmlns:adec="http://schemas.microsoft.com/office/drawing/2017/decorative" val="1"/>
              </a:ext>
            </a:extLst>
          </p:cNvPr>
          <p:cNvCxnSpPr>
            <a:cxnSpLocks/>
          </p:cNvCxnSpPr>
          <p:nvPr userDrawn="1"/>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E4FE061B-0356-4C6F-A2CA-12D48BE34A15}"/>
              </a:ext>
            </a:extLst>
          </p:cNvPr>
          <p:cNvSpPr>
            <a:spLocks noGrp="1"/>
          </p:cNvSpPr>
          <p:nvPr>
            <p:ph idx="1"/>
          </p:nvPr>
        </p:nvSpPr>
        <p:spPr>
          <a:xfrm>
            <a:off x="4984750" y="2759076"/>
            <a:ext cx="6121400" cy="3009899"/>
          </a:xfrm>
        </p:spPr>
        <p:txBody>
          <a:bodyPr rtlCol="0">
            <a:normAutofit/>
          </a:bodyPr>
          <a:lstStyle>
            <a:lvl1pPr marL="0" indent="0">
              <a:buNone/>
              <a:defRPr/>
            </a:lvl1pPr>
          </a:lstStyle>
          <a:p>
            <a:pPr lvl="0" rtl="0"/>
            <a:r>
              <a:rPr lang="en-US" noProof="0"/>
              <a:t>Click to edit Master text styles</a:t>
            </a:r>
          </a:p>
        </p:txBody>
      </p:sp>
      <p:sp>
        <p:nvSpPr>
          <p:cNvPr id="39" name="Date Placeholder 3">
            <a:extLst>
              <a:ext uri="{FF2B5EF4-FFF2-40B4-BE49-F238E27FC236}">
                <a16:creationId xmlns:a16="http://schemas.microsoft.com/office/drawing/2014/main" id="{C9AB8836-3239-49B5-AB6F-4AF85F1F0654}"/>
              </a:ext>
            </a:extLst>
          </p:cNvPr>
          <p:cNvSpPr>
            <a:spLocks noGrp="1"/>
          </p:cNvSpPr>
          <p:nvPr>
            <p:ph type="dt" sz="half" idx="10"/>
          </p:nvPr>
        </p:nvSpPr>
        <p:spPr>
          <a:xfrm>
            <a:off x="541338" y="6401999"/>
            <a:ext cx="2206625" cy="369332"/>
          </a:xfrm>
        </p:spPr>
        <p:txBody>
          <a:bodyPr rtlCol="0"/>
          <a:lstStyle>
            <a:lvl1pPr>
              <a:defRPr>
                <a:effectLst>
                  <a:outerShdw blurRad="38100" dist="38100" dir="2700000" algn="tl">
                    <a:srgbClr val="000000">
                      <a:alpha val="43137"/>
                    </a:srgbClr>
                  </a:outerShdw>
                </a:effectLst>
              </a:defRPr>
            </a:lvl1pPr>
          </a:lstStyle>
          <a:p>
            <a:pPr rtl="0"/>
            <a:r>
              <a:rPr lang="en-GB" noProof="0">
                <a:solidFill>
                  <a:srgbClr val="FFFFFF"/>
                </a:solidFill>
              </a:rPr>
              <a:t>20XX</a:t>
            </a:r>
          </a:p>
        </p:txBody>
      </p:sp>
      <p:sp>
        <p:nvSpPr>
          <p:cNvPr id="40" name="Footer Placeholder 4">
            <a:extLst>
              <a:ext uri="{FF2B5EF4-FFF2-40B4-BE49-F238E27FC236}">
                <a16:creationId xmlns:a16="http://schemas.microsoft.com/office/drawing/2014/main" id="{77EAD6AC-E509-49A1-8E38-1CABD458AA0F}"/>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i="0" u="none" strike="noStrike" kern="1200" cap="all" spc="300" normalizeH="0" noProof="0">
                <a:ln>
                  <a:noFill/>
                </a:ln>
                <a:solidFill>
                  <a:prstClr val="white">
                    <a:alpha val="70000"/>
                  </a:prstClr>
                </a:solidFill>
                <a:effectLst/>
                <a:uLnTx/>
                <a:uFillTx/>
                <a:latin typeface="Avenir Next LT Pro Light"/>
                <a:ea typeface="+mn-ea"/>
                <a:cs typeface="+mn-cs"/>
              </a:rPr>
              <a:t>Presentation Title</a:t>
            </a:r>
          </a:p>
        </p:txBody>
      </p:sp>
      <p:sp>
        <p:nvSpPr>
          <p:cNvPr id="41" name="Slide Number Placeholder 5">
            <a:extLst>
              <a:ext uri="{FF2B5EF4-FFF2-40B4-BE49-F238E27FC236}">
                <a16:creationId xmlns:a16="http://schemas.microsoft.com/office/drawing/2014/main" id="{B689B03B-F230-4530-8C09-EFB8172382F2}"/>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GB"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GB"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7344375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0C57E2F-CF72-48C4-856E-92187475D10F}"/>
              </a:ext>
            </a:extLst>
          </p:cNvPr>
          <p:cNvSpPr>
            <a:spLocks noGrp="1"/>
          </p:cNvSpPr>
          <p:nvPr>
            <p:ph type="title"/>
          </p:nvPr>
        </p:nvSpPr>
        <p:spPr>
          <a:xfrm>
            <a:off x="1082675" y="531815"/>
            <a:ext cx="10026650" cy="910310"/>
          </a:xfrm>
        </p:spPr>
        <p:txBody>
          <a:bodyPr wrap="square" rtlCol="0" anchor="b" anchorCtr="0">
            <a:normAutofit/>
          </a:bodyPr>
          <a:lstStyle>
            <a:lvl1pPr algn="ctr">
              <a:defRPr/>
            </a:lvl1pPr>
          </a:lstStyle>
          <a:p>
            <a:pPr algn="ctr" rtl="0"/>
            <a:r>
              <a:rPr lang="en-US" noProof="0"/>
              <a:t>Click to edit Master title style</a:t>
            </a:r>
            <a:endParaRPr lang="en-GB" noProof="0"/>
          </a:p>
        </p:txBody>
      </p:sp>
      <p:cxnSp>
        <p:nvCxnSpPr>
          <p:cNvPr id="11" name="Straight Connector 10">
            <a:extLst>
              <a:ext uri="{FF2B5EF4-FFF2-40B4-BE49-F238E27FC236}">
                <a16:creationId xmlns:a16="http://schemas.microsoft.com/office/drawing/2014/main" id="{5E4553B0-7C73-46E8-9FC4-383280D1C461}"/>
              </a:ext>
              <a:ext uri="{C183D7F6-B498-43B3-948B-1728B52AA6E4}">
                <adec:decorative xmlns:adec="http://schemas.microsoft.com/office/drawing/2017/decorative" val="1"/>
              </a:ext>
            </a:extLst>
          </p:cNvPr>
          <p:cNvCxnSpPr>
            <a:cxnSpLocks/>
          </p:cNvCxnSpPr>
          <p:nvPr userDrawn="1"/>
        </p:nvCxnSpPr>
        <p:spPr>
          <a:xfrm>
            <a:off x="5819649" y="189383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C44832F9-70D2-44CF-ABB6-82AEA0FA67AF}"/>
              </a:ext>
            </a:extLst>
          </p:cNvPr>
          <p:cNvSpPr>
            <a:spLocks noGrp="1"/>
          </p:cNvSpPr>
          <p:nvPr>
            <p:ph type="dt" sz="half" idx="10"/>
          </p:nvPr>
        </p:nvSpPr>
        <p:spPr>
          <a:xfrm>
            <a:off x="541338" y="6401999"/>
            <a:ext cx="2206625" cy="369332"/>
          </a:xfrm>
        </p:spPr>
        <p:txBody>
          <a:bodyPr rtlCol="0"/>
          <a:lstStyle>
            <a:lvl1pPr>
              <a:defRPr/>
            </a:lvl1pPr>
          </a:lstStyle>
          <a:p>
            <a:pPr rtl="0">
              <a:defRPr/>
            </a:pPr>
            <a:r>
              <a:rPr lang="en-GB" noProof="0">
                <a:solidFill>
                  <a:prstClr val="white">
                    <a:alpha val="70000"/>
                  </a:prstClr>
                </a:solidFill>
              </a:rPr>
              <a:t>20XX</a:t>
            </a:r>
          </a:p>
        </p:txBody>
      </p:sp>
      <p:sp>
        <p:nvSpPr>
          <p:cNvPr id="13" name="Footer Placeholder 4">
            <a:extLst>
              <a:ext uri="{FF2B5EF4-FFF2-40B4-BE49-F238E27FC236}">
                <a16:creationId xmlns:a16="http://schemas.microsoft.com/office/drawing/2014/main" id="{D954CB3D-A29B-4523-A51B-9BBDA540FE33}"/>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i="0" u="none" strike="noStrike" kern="1200" cap="all" spc="300" normalizeH="0" noProof="0">
                <a:ln>
                  <a:noFill/>
                </a:ln>
                <a:solidFill>
                  <a:prstClr val="white">
                    <a:alpha val="70000"/>
                  </a:prstClr>
                </a:solidFill>
                <a:effectLst/>
                <a:uLnTx/>
                <a:uFillTx/>
                <a:latin typeface="Avenir Next LT Pro Light"/>
                <a:ea typeface="+mn-ea"/>
                <a:cs typeface="+mn-cs"/>
              </a:rPr>
              <a:t>Presentation Title</a:t>
            </a:r>
          </a:p>
        </p:txBody>
      </p:sp>
      <p:sp>
        <p:nvSpPr>
          <p:cNvPr id="14" name="Slide Number Placeholder 5">
            <a:extLst>
              <a:ext uri="{FF2B5EF4-FFF2-40B4-BE49-F238E27FC236}">
                <a16:creationId xmlns:a16="http://schemas.microsoft.com/office/drawing/2014/main" id="{788D83C5-3820-4BD6-AFF4-74306090A21D}"/>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GB"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GB"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3" name="Content Placeholder 2">
            <a:extLst>
              <a:ext uri="{FF2B5EF4-FFF2-40B4-BE49-F238E27FC236}">
                <a16:creationId xmlns:a16="http://schemas.microsoft.com/office/drawing/2014/main" id="{B3197F15-FEA9-40D4-BDB0-13A77FECA877}"/>
              </a:ext>
            </a:extLst>
          </p:cNvPr>
          <p:cNvSpPr>
            <a:spLocks noGrp="1"/>
          </p:cNvSpPr>
          <p:nvPr>
            <p:ph sz="quarter" idx="13" hasCustomPrompt="1"/>
          </p:nvPr>
        </p:nvSpPr>
        <p:spPr>
          <a:xfrm>
            <a:off x="844550" y="2319338"/>
            <a:ext cx="10502900" cy="3717925"/>
          </a:xfrm>
        </p:spPr>
        <p:txBody>
          <a:bodyPr rtlCol="0"/>
          <a:lstStyle>
            <a:lvl1pPr>
              <a:defRPr/>
            </a:lvl1pPr>
          </a:lstStyle>
          <a:p>
            <a:pPr lvl="0" rtl="0"/>
            <a:r>
              <a:rPr lang="en-GB" noProof="0"/>
              <a:t>Click to add content</a:t>
            </a:r>
          </a:p>
        </p:txBody>
      </p:sp>
    </p:spTree>
    <p:extLst>
      <p:ext uri="{BB962C8B-B14F-4D97-AF65-F5344CB8AC3E}">
        <p14:creationId xmlns:p14="http://schemas.microsoft.com/office/powerpoint/2010/main" val="3043952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6F1404-6040-436F-A4F1-5A505FA30EA9}"/>
              </a:ext>
            </a:extLst>
          </p:cNvPr>
          <p:cNvSpPr>
            <a:spLocks noGrp="1"/>
          </p:cNvSpPr>
          <p:nvPr>
            <p:ph sz="quarter" idx="13" hasCustomPrompt="1"/>
          </p:nvPr>
        </p:nvSpPr>
        <p:spPr>
          <a:xfrm>
            <a:off x="882650" y="2441575"/>
            <a:ext cx="10426700" cy="3479800"/>
          </a:xfrm>
        </p:spPr>
        <p:txBody>
          <a:bodyPr rtlCol="0"/>
          <a:lstStyle>
            <a:lvl1pPr>
              <a:defRPr/>
            </a:lvl1pPr>
          </a:lstStyle>
          <a:p>
            <a:pPr lvl="0" rtl="0"/>
            <a:r>
              <a:rPr lang="en-GB" noProof="0"/>
              <a:t>Click to add content</a:t>
            </a:r>
          </a:p>
        </p:txBody>
      </p:sp>
      <p:sp>
        <p:nvSpPr>
          <p:cNvPr id="6" name="Title 1">
            <a:extLst>
              <a:ext uri="{FF2B5EF4-FFF2-40B4-BE49-F238E27FC236}">
                <a16:creationId xmlns:a16="http://schemas.microsoft.com/office/drawing/2014/main" id="{25ABF0D4-6E3E-4B6A-9402-0B1819B2EA41}"/>
              </a:ext>
            </a:extLst>
          </p:cNvPr>
          <p:cNvSpPr>
            <a:spLocks noGrp="1"/>
          </p:cNvSpPr>
          <p:nvPr>
            <p:ph type="title"/>
          </p:nvPr>
        </p:nvSpPr>
        <p:spPr>
          <a:xfrm>
            <a:off x="1082675" y="531815"/>
            <a:ext cx="10026650" cy="910310"/>
          </a:xfrm>
        </p:spPr>
        <p:txBody>
          <a:bodyPr wrap="square" rtlCol="0" anchor="b" anchorCtr="0">
            <a:normAutofit/>
          </a:bodyPr>
          <a:lstStyle>
            <a:lvl1pPr algn="ctr">
              <a:defRPr/>
            </a:lvl1pPr>
          </a:lstStyle>
          <a:p>
            <a:pPr algn="ctr" rtl="0"/>
            <a:r>
              <a:rPr lang="en-US" noProof="0"/>
              <a:t>Click to edit Master title style</a:t>
            </a:r>
            <a:endParaRPr lang="en-GB" noProof="0"/>
          </a:p>
        </p:txBody>
      </p:sp>
      <p:cxnSp>
        <p:nvCxnSpPr>
          <p:cNvPr id="7" name="Straight Connector 6">
            <a:extLst>
              <a:ext uri="{FF2B5EF4-FFF2-40B4-BE49-F238E27FC236}">
                <a16:creationId xmlns:a16="http://schemas.microsoft.com/office/drawing/2014/main" id="{5DAB4820-09C0-4A6A-9DEF-D377D04A2CE8}"/>
              </a:ext>
              <a:ext uri="{C183D7F6-B498-43B3-948B-1728B52AA6E4}">
                <adec:decorative xmlns:adec="http://schemas.microsoft.com/office/drawing/2017/decorative" val="1"/>
              </a:ext>
            </a:extLst>
          </p:cNvPr>
          <p:cNvCxnSpPr>
            <a:cxnSpLocks/>
          </p:cNvCxnSpPr>
          <p:nvPr userDrawn="1"/>
        </p:nvCxnSpPr>
        <p:spPr>
          <a:xfrm>
            <a:off x="5819649" y="189383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75B58DA2-1433-4624-A301-D9496CB28975}"/>
              </a:ext>
            </a:extLst>
          </p:cNvPr>
          <p:cNvSpPr>
            <a:spLocks noGrp="1"/>
          </p:cNvSpPr>
          <p:nvPr>
            <p:ph type="dt" sz="half" idx="10"/>
          </p:nvPr>
        </p:nvSpPr>
        <p:spPr>
          <a:xfrm>
            <a:off x="541338" y="6401999"/>
            <a:ext cx="2206625" cy="369332"/>
          </a:xfrm>
        </p:spPr>
        <p:txBody>
          <a:bodyPr rtlCol="0"/>
          <a:lstStyle>
            <a:lvl1pPr>
              <a:defRPr/>
            </a:lvl1pPr>
          </a:lstStyle>
          <a:p>
            <a:pPr rtl="0">
              <a:defRPr/>
            </a:pPr>
            <a:r>
              <a:rPr lang="en-GB" noProof="0">
                <a:solidFill>
                  <a:prstClr val="white">
                    <a:alpha val="70000"/>
                  </a:prstClr>
                </a:solidFill>
              </a:rPr>
              <a:t>20XX</a:t>
            </a:r>
          </a:p>
        </p:txBody>
      </p:sp>
      <p:sp>
        <p:nvSpPr>
          <p:cNvPr id="9" name="Footer Placeholder 4">
            <a:extLst>
              <a:ext uri="{FF2B5EF4-FFF2-40B4-BE49-F238E27FC236}">
                <a16:creationId xmlns:a16="http://schemas.microsoft.com/office/drawing/2014/main" id="{428E4701-5991-4858-AE71-47400E64FE23}"/>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i="0" u="none" strike="noStrike" kern="1200" cap="all" spc="300" normalizeH="0" noProof="0">
                <a:ln>
                  <a:noFill/>
                </a:ln>
                <a:solidFill>
                  <a:prstClr val="white">
                    <a:alpha val="70000"/>
                  </a:prstClr>
                </a:solidFill>
                <a:effectLst/>
                <a:uLnTx/>
                <a:uFillTx/>
                <a:latin typeface="Avenir Next LT Pro Light"/>
                <a:ea typeface="+mn-ea"/>
                <a:cs typeface="+mn-cs"/>
              </a:rPr>
              <a:t>Presentation Title</a:t>
            </a:r>
          </a:p>
        </p:txBody>
      </p:sp>
      <p:sp>
        <p:nvSpPr>
          <p:cNvPr id="10" name="Slide Number Placeholder 5">
            <a:extLst>
              <a:ext uri="{FF2B5EF4-FFF2-40B4-BE49-F238E27FC236}">
                <a16:creationId xmlns:a16="http://schemas.microsoft.com/office/drawing/2014/main" id="{AC430A52-01FF-4B61-8B7A-C60A8D06B2A6}"/>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GB"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GB"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221433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8FC32C6-4CA8-4D0A-96AC-76733C2BC757}"/>
              </a:ext>
            </a:extLst>
          </p:cNvPr>
          <p:cNvSpPr>
            <a:spLocks noGrp="1"/>
          </p:cNvSpPr>
          <p:nvPr>
            <p:ph type="pic" sz="quarter" idx="13" hasCustomPrompt="1"/>
          </p:nvPr>
        </p:nvSpPr>
        <p:spPr>
          <a:xfrm>
            <a:off x="541337" y="542924"/>
            <a:ext cx="11109663" cy="5772395"/>
          </a:xfrm>
        </p:spPr>
        <p:txBody>
          <a:bodyPr rtlCol="0"/>
          <a:lstStyle>
            <a:lvl1pPr marL="0" indent="0" algn="ctr">
              <a:buNone/>
              <a:defRPr/>
            </a:lvl1pPr>
          </a:lstStyle>
          <a:p>
            <a:pPr rtl="0"/>
            <a:r>
              <a:rPr lang="en-GB" noProof="0"/>
              <a:t>Click to add photo</a:t>
            </a:r>
          </a:p>
        </p:txBody>
      </p:sp>
      <p:sp>
        <p:nvSpPr>
          <p:cNvPr id="2" name="Title 1">
            <a:extLst>
              <a:ext uri="{FF2B5EF4-FFF2-40B4-BE49-F238E27FC236}">
                <a16:creationId xmlns:a16="http://schemas.microsoft.com/office/drawing/2014/main" id="{A516D5E1-C594-4160-9367-2B471F6C2A9F}"/>
              </a:ext>
            </a:extLst>
          </p:cNvPr>
          <p:cNvSpPr>
            <a:spLocks noGrp="1"/>
          </p:cNvSpPr>
          <p:nvPr>
            <p:ph type="title"/>
          </p:nvPr>
        </p:nvSpPr>
        <p:spPr>
          <a:xfrm>
            <a:off x="541000" y="552841"/>
            <a:ext cx="11109663" cy="3560127"/>
          </a:xfrm>
          <a:gradFill flip="none" rotWithShape="0">
            <a:gsLst>
              <a:gs pos="0">
                <a:schemeClr val="bg1">
                  <a:alpha val="57000"/>
                </a:schemeClr>
              </a:gs>
              <a:gs pos="86000">
                <a:schemeClr val="bg1">
                  <a:alpha val="0"/>
                </a:schemeClr>
              </a:gs>
            </a:gsLst>
            <a:path path="circle">
              <a:fillToRect l="50000" t="50000" r="50000" b="50000"/>
            </a:path>
            <a:tileRect/>
          </a:gradFill>
        </p:spPr>
        <p:txBody>
          <a:bodyPr lIns="1554480" rIns="1554480" bIns="914400" rtlCol="0" anchor="b"/>
          <a:lstStyle>
            <a:lvl1pPr algn="ctr">
              <a:lnSpc>
                <a:spcPct val="125000"/>
              </a:lnSpc>
              <a:spcBef>
                <a:spcPts val="1000"/>
              </a:spcBef>
              <a:defRPr>
                <a:solidFill>
                  <a:schemeClr val="tx1"/>
                </a:solidFill>
                <a:effectLst>
                  <a:outerShdw blurRad="38100" dist="38100" dir="2700000" algn="tl">
                    <a:srgbClr val="000000">
                      <a:alpha val="43137"/>
                    </a:srgbClr>
                  </a:outerShdw>
                </a:effectLst>
              </a:defRPr>
            </a:lvl1pPr>
          </a:lstStyle>
          <a:p>
            <a:pPr rtl="0"/>
            <a:r>
              <a:rPr lang="en-US" noProof="0"/>
              <a:t>Click to edit Master title style</a:t>
            </a:r>
            <a:endParaRPr lang="en-GB" noProof="0"/>
          </a:p>
        </p:txBody>
      </p:sp>
      <p:sp>
        <p:nvSpPr>
          <p:cNvPr id="11" name="Subtitle 5">
            <a:extLst>
              <a:ext uri="{FF2B5EF4-FFF2-40B4-BE49-F238E27FC236}">
                <a16:creationId xmlns:a16="http://schemas.microsoft.com/office/drawing/2014/main" id="{3C87561D-53CF-4295-8BCE-C9ACAA1DE94A}"/>
              </a:ext>
            </a:extLst>
          </p:cNvPr>
          <p:cNvSpPr>
            <a:spLocks noGrp="1"/>
          </p:cNvSpPr>
          <p:nvPr>
            <p:ph type="subTitle" idx="1"/>
          </p:nvPr>
        </p:nvSpPr>
        <p:spPr>
          <a:xfrm>
            <a:off x="540663" y="4113212"/>
            <a:ext cx="11109999" cy="2201863"/>
          </a:xfrm>
          <a:gradFill flip="none" rotWithShape="0">
            <a:gsLst>
              <a:gs pos="0">
                <a:schemeClr val="bg1">
                  <a:alpha val="55000"/>
                </a:schemeClr>
              </a:gs>
              <a:gs pos="76000">
                <a:schemeClr val="bg1">
                  <a:alpha val="0"/>
                </a:schemeClr>
              </a:gs>
            </a:gsLst>
            <a:path path="circle">
              <a:fillToRect l="50000" t="50000" r="50000" b="50000"/>
            </a:path>
            <a:tileRect/>
          </a:gradFill>
        </p:spPr>
        <p:txBody>
          <a:bodyPr rtlCol="0"/>
          <a:lstStyle>
            <a:lvl1pPr marL="0" indent="0" algn="ctr">
              <a:buNone/>
              <a:defRPr i="1">
                <a:solidFill>
                  <a:schemeClr val="tx1"/>
                </a:solidFill>
              </a:defRPr>
            </a:lvl1pPr>
          </a:lstStyle>
          <a:p>
            <a:pPr rtl="0"/>
            <a:r>
              <a:rPr lang="en-US" noProof="0">
                <a:solidFill>
                  <a:srgbClr val="FFFFFF"/>
                </a:solidFill>
              </a:rPr>
              <a:t>Click to edit Master subtitle style</a:t>
            </a:r>
            <a:endParaRPr lang="en-GB" noProof="0">
              <a:solidFill>
                <a:srgbClr val="FFFFFF"/>
              </a:solidFill>
            </a:endParaRPr>
          </a:p>
        </p:txBody>
      </p:sp>
      <p:sp>
        <p:nvSpPr>
          <p:cNvPr id="15" name="Date Placeholder 47">
            <a:extLst>
              <a:ext uri="{FF2B5EF4-FFF2-40B4-BE49-F238E27FC236}">
                <a16:creationId xmlns:a16="http://schemas.microsoft.com/office/drawing/2014/main" id="{A3B22F32-6863-413E-917C-18EA0DFB02D7}"/>
              </a:ext>
            </a:extLst>
          </p:cNvPr>
          <p:cNvSpPr>
            <a:spLocks noGrp="1"/>
          </p:cNvSpPr>
          <p:nvPr>
            <p:ph type="dt" sz="half" idx="10"/>
          </p:nvPr>
        </p:nvSpPr>
        <p:spPr>
          <a:xfrm>
            <a:off x="541338" y="6401999"/>
            <a:ext cx="2206625" cy="369332"/>
          </a:xfrm>
        </p:spPr>
        <p:txBody>
          <a:bodyPr rtlCol="0"/>
          <a:lstStyle>
            <a:lvl1pPr>
              <a:defRPr/>
            </a:lvl1pPr>
          </a:lstStyle>
          <a:p>
            <a:pPr rtl="0">
              <a:defRPr/>
            </a:pPr>
            <a:r>
              <a:rPr lang="en-GB" noProof="0">
                <a:solidFill>
                  <a:prstClr val="white">
                    <a:alpha val="70000"/>
                  </a:prstClr>
                </a:solidFill>
              </a:rPr>
              <a:t>20XX</a:t>
            </a:r>
          </a:p>
        </p:txBody>
      </p:sp>
      <p:sp>
        <p:nvSpPr>
          <p:cNvPr id="16" name="Footer Placeholder 48">
            <a:extLst>
              <a:ext uri="{FF2B5EF4-FFF2-40B4-BE49-F238E27FC236}">
                <a16:creationId xmlns:a16="http://schemas.microsoft.com/office/drawing/2014/main" id="{C1CD5745-E602-4F82-9381-B24C8EF2B2D1}"/>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i="0" u="none" strike="noStrike" kern="1200" cap="all" spc="300" normalizeH="0" noProof="0">
                <a:ln>
                  <a:noFill/>
                </a:ln>
                <a:solidFill>
                  <a:prstClr val="white">
                    <a:alpha val="70000"/>
                  </a:prstClr>
                </a:solidFill>
                <a:effectLst/>
                <a:uLnTx/>
                <a:uFillTx/>
                <a:latin typeface="Avenir Next LT Pro Light"/>
                <a:ea typeface="+mn-ea"/>
                <a:cs typeface="+mn-cs"/>
              </a:rPr>
              <a:t>Presentation Title</a:t>
            </a:r>
          </a:p>
        </p:txBody>
      </p:sp>
      <p:sp>
        <p:nvSpPr>
          <p:cNvPr id="17" name="Slide Number Placeholder 49">
            <a:extLst>
              <a:ext uri="{FF2B5EF4-FFF2-40B4-BE49-F238E27FC236}">
                <a16:creationId xmlns:a16="http://schemas.microsoft.com/office/drawing/2014/main" id="{D8E278D8-BE28-49BF-B9CA-C67917808C7D}"/>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GB"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GB"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32361094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C235F5-1E24-4AC0-9651-F632551F0A12}"/>
              </a:ext>
            </a:extLst>
          </p:cNvPr>
          <p:cNvSpPr>
            <a:spLocks noGrp="1"/>
          </p:cNvSpPr>
          <p:nvPr>
            <p:ph type="title"/>
          </p:nvPr>
        </p:nvSpPr>
        <p:spPr>
          <a:xfrm>
            <a:off x="1078100" y="542671"/>
            <a:ext cx="10026650" cy="1124202"/>
          </a:xfrm>
        </p:spPr>
        <p:txBody>
          <a:bodyPr wrap="square" rtlCol="0" anchor="ctr" anchorCtr="0">
            <a:normAutofit/>
          </a:bodyPr>
          <a:lstStyle>
            <a:lvl1pPr algn="ctr">
              <a:defRPr/>
            </a:lvl1pPr>
          </a:lstStyle>
          <a:p>
            <a:pPr algn="ctr" rtl="0"/>
            <a:r>
              <a:rPr lang="en-US" noProof="0"/>
              <a:t>Click to edit Master title style</a:t>
            </a:r>
            <a:endParaRPr lang="en-GB" noProof="0"/>
          </a:p>
        </p:txBody>
      </p:sp>
      <p:sp useBgFill="1">
        <p:nvSpPr>
          <p:cNvPr id="10" name="Rectangle 9">
            <a:extLst>
              <a:ext uri="{FF2B5EF4-FFF2-40B4-BE49-F238E27FC236}">
                <a16:creationId xmlns:a16="http://schemas.microsoft.com/office/drawing/2014/main" id="{386CF273-85C7-48C6-9D99-80CD0F67D416}"/>
              </a:ext>
              <a:ext uri="{C183D7F6-B498-43B3-948B-1728B52AA6E4}">
                <adec:decorative xmlns:adec="http://schemas.microsoft.com/office/drawing/2017/decorative" val="1"/>
              </a:ext>
            </a:extLst>
          </p:cNvPr>
          <p:cNvSpPr/>
          <p:nvPr userDrawn="1"/>
        </p:nvSpPr>
        <p:spPr>
          <a:xfrm>
            <a:off x="0" y="2252664"/>
            <a:ext cx="12192000" cy="460533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alpha val="20000"/>
                </a:prstClr>
              </a:solidFill>
              <a:effectLst/>
              <a:uLnTx/>
              <a:uFillTx/>
              <a:latin typeface="Avenir Next LT Pro Light"/>
              <a:ea typeface="+mn-ea"/>
              <a:cs typeface="+mn-cs"/>
            </a:endParaRPr>
          </a:p>
        </p:txBody>
      </p:sp>
      <p:sp>
        <p:nvSpPr>
          <p:cNvPr id="11" name="Date Placeholder 3">
            <a:extLst>
              <a:ext uri="{FF2B5EF4-FFF2-40B4-BE49-F238E27FC236}">
                <a16:creationId xmlns:a16="http://schemas.microsoft.com/office/drawing/2014/main" id="{12DE76C3-E6D8-463F-8388-6F9C562B118D}"/>
              </a:ext>
            </a:extLst>
          </p:cNvPr>
          <p:cNvSpPr>
            <a:spLocks noGrp="1"/>
          </p:cNvSpPr>
          <p:nvPr>
            <p:ph type="dt" sz="half" idx="10"/>
          </p:nvPr>
        </p:nvSpPr>
        <p:spPr>
          <a:xfrm>
            <a:off x="541338" y="6401999"/>
            <a:ext cx="2206625" cy="369332"/>
          </a:xfrm>
        </p:spPr>
        <p:txBody>
          <a:bodyPr rtlCol="0"/>
          <a:lstStyle>
            <a:lvl1pPr>
              <a:defRPr/>
            </a:lvl1pPr>
          </a:lstStyle>
          <a:p>
            <a:pPr rtl="0">
              <a:defRPr/>
            </a:pPr>
            <a:r>
              <a:rPr lang="en-GB" noProof="0">
                <a:solidFill>
                  <a:prstClr val="white">
                    <a:alpha val="70000"/>
                  </a:prstClr>
                </a:solidFill>
              </a:rPr>
              <a:t>20XX</a:t>
            </a:r>
          </a:p>
        </p:txBody>
      </p:sp>
      <p:sp>
        <p:nvSpPr>
          <p:cNvPr id="12" name="Footer Placeholder 4">
            <a:extLst>
              <a:ext uri="{FF2B5EF4-FFF2-40B4-BE49-F238E27FC236}">
                <a16:creationId xmlns:a16="http://schemas.microsoft.com/office/drawing/2014/main" id="{A6DF242C-E687-4FAA-B4B3-1F220D407775}"/>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i="0" u="none" strike="noStrike" kern="1200" cap="all" spc="300" normalizeH="0" noProof="0">
                <a:ln>
                  <a:noFill/>
                </a:ln>
                <a:solidFill>
                  <a:prstClr val="white">
                    <a:alpha val="70000"/>
                  </a:prstClr>
                </a:solidFill>
                <a:effectLst/>
                <a:uLnTx/>
                <a:uFillTx/>
                <a:latin typeface="Avenir Next LT Pro Light"/>
                <a:ea typeface="+mn-ea"/>
                <a:cs typeface="+mn-cs"/>
              </a:rPr>
              <a:t>Presentation Title</a:t>
            </a:r>
          </a:p>
        </p:txBody>
      </p:sp>
      <p:sp>
        <p:nvSpPr>
          <p:cNvPr id="13" name="Slide Number Placeholder 5">
            <a:extLst>
              <a:ext uri="{FF2B5EF4-FFF2-40B4-BE49-F238E27FC236}">
                <a16:creationId xmlns:a16="http://schemas.microsoft.com/office/drawing/2014/main" id="{E65BE381-2126-47B0-85DE-51B889D797D9}"/>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GB"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GB"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3" name="Content Placeholder 2">
            <a:extLst>
              <a:ext uri="{FF2B5EF4-FFF2-40B4-BE49-F238E27FC236}">
                <a16:creationId xmlns:a16="http://schemas.microsoft.com/office/drawing/2014/main" id="{CD8AA890-F3B6-4230-8A2F-DD9E9465AD03}"/>
              </a:ext>
            </a:extLst>
          </p:cNvPr>
          <p:cNvSpPr>
            <a:spLocks noGrp="1"/>
          </p:cNvSpPr>
          <p:nvPr>
            <p:ph sz="quarter" idx="13" hasCustomPrompt="1"/>
          </p:nvPr>
        </p:nvSpPr>
        <p:spPr>
          <a:xfrm>
            <a:off x="809625" y="2561936"/>
            <a:ext cx="10563225" cy="3657600"/>
          </a:xfrm>
        </p:spPr>
        <p:txBody>
          <a:bodyPr rtlCol="0"/>
          <a:lstStyle>
            <a:lvl1pPr>
              <a:defRPr/>
            </a:lvl1pPr>
          </a:lstStyle>
          <a:p>
            <a:pPr lvl="0" rtl="0"/>
            <a:r>
              <a:rPr lang="en-GB" noProof="0"/>
              <a:t>Click to add content</a:t>
            </a:r>
          </a:p>
        </p:txBody>
      </p:sp>
    </p:spTree>
    <p:extLst>
      <p:ext uri="{BB962C8B-B14F-4D97-AF65-F5344CB8AC3E}">
        <p14:creationId xmlns:p14="http://schemas.microsoft.com/office/powerpoint/2010/main" val="4220634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F0A929-3212-4520-8030-2AD44A0AAA11}"/>
              </a:ext>
            </a:extLst>
          </p:cNvPr>
          <p:cNvSpPr>
            <a:spLocks noGrp="1"/>
          </p:cNvSpPr>
          <p:nvPr>
            <p:ph sz="quarter" idx="13" hasCustomPrompt="1"/>
          </p:nvPr>
        </p:nvSpPr>
        <p:spPr>
          <a:xfrm>
            <a:off x="665163" y="2438400"/>
            <a:ext cx="10852150" cy="3963988"/>
          </a:xfrm>
        </p:spPr>
        <p:txBody>
          <a:bodyPr rtlCol="0"/>
          <a:lstStyle>
            <a:lvl1pPr>
              <a:defRPr/>
            </a:lvl1pPr>
          </a:lstStyle>
          <a:p>
            <a:pPr lvl="0" rtl="0"/>
            <a:r>
              <a:rPr lang="en-GB" noProof="0"/>
              <a:t>Click to add content</a:t>
            </a:r>
          </a:p>
        </p:txBody>
      </p:sp>
      <p:sp>
        <p:nvSpPr>
          <p:cNvPr id="8" name="Title 1">
            <a:extLst>
              <a:ext uri="{FF2B5EF4-FFF2-40B4-BE49-F238E27FC236}">
                <a16:creationId xmlns:a16="http://schemas.microsoft.com/office/drawing/2014/main" id="{CF73B8BD-0598-4710-9900-CFD8682693F2}"/>
              </a:ext>
            </a:extLst>
          </p:cNvPr>
          <p:cNvSpPr>
            <a:spLocks noGrp="1"/>
          </p:cNvSpPr>
          <p:nvPr>
            <p:ph type="title"/>
          </p:nvPr>
        </p:nvSpPr>
        <p:spPr>
          <a:xfrm>
            <a:off x="1078100" y="542671"/>
            <a:ext cx="10026650" cy="1124202"/>
          </a:xfrm>
        </p:spPr>
        <p:txBody>
          <a:bodyPr wrap="square" rtlCol="0" anchor="ctr" anchorCtr="0">
            <a:normAutofit/>
          </a:bodyPr>
          <a:lstStyle>
            <a:lvl1pPr algn="ctr">
              <a:defRPr/>
            </a:lvl1pPr>
          </a:lstStyle>
          <a:p>
            <a:pPr algn="ctr" rtl="0"/>
            <a:r>
              <a:rPr lang="en-US" noProof="0"/>
              <a:t>Click to edit Master title style</a:t>
            </a:r>
            <a:endParaRPr lang="en-GB" noProof="0"/>
          </a:p>
        </p:txBody>
      </p:sp>
      <p:sp useBgFill="1">
        <p:nvSpPr>
          <p:cNvPr id="9" name="Rectangle 8">
            <a:extLst>
              <a:ext uri="{FF2B5EF4-FFF2-40B4-BE49-F238E27FC236}">
                <a16:creationId xmlns:a16="http://schemas.microsoft.com/office/drawing/2014/main" id="{0480E68B-56A3-4BC6-8CCD-6708C87D082D}"/>
              </a:ext>
              <a:ext uri="{C183D7F6-B498-43B3-948B-1728B52AA6E4}">
                <adec:decorative xmlns:adec="http://schemas.microsoft.com/office/drawing/2017/decorative" val="1"/>
              </a:ext>
            </a:extLst>
          </p:cNvPr>
          <p:cNvSpPr/>
          <p:nvPr userDrawn="1"/>
        </p:nvSpPr>
        <p:spPr>
          <a:xfrm>
            <a:off x="0" y="2252664"/>
            <a:ext cx="12192000" cy="460533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alpha val="20000"/>
                </a:prstClr>
              </a:solidFill>
              <a:effectLst/>
              <a:uLnTx/>
              <a:uFillTx/>
              <a:latin typeface="Avenir Next LT Pro Light"/>
              <a:ea typeface="+mn-ea"/>
              <a:cs typeface="+mn-cs"/>
            </a:endParaRPr>
          </a:p>
        </p:txBody>
      </p:sp>
      <p:sp>
        <p:nvSpPr>
          <p:cNvPr id="10" name="Date Placeholder 3">
            <a:extLst>
              <a:ext uri="{FF2B5EF4-FFF2-40B4-BE49-F238E27FC236}">
                <a16:creationId xmlns:a16="http://schemas.microsoft.com/office/drawing/2014/main" id="{22DF9CC0-EB78-4426-B0D6-62268D2FB243}"/>
              </a:ext>
            </a:extLst>
          </p:cNvPr>
          <p:cNvSpPr>
            <a:spLocks noGrp="1"/>
          </p:cNvSpPr>
          <p:nvPr>
            <p:ph type="dt" sz="half" idx="10"/>
          </p:nvPr>
        </p:nvSpPr>
        <p:spPr>
          <a:xfrm>
            <a:off x="541338" y="6401999"/>
            <a:ext cx="2206625" cy="369332"/>
          </a:xfrm>
        </p:spPr>
        <p:txBody>
          <a:bodyPr rtlCol="0"/>
          <a:lstStyle>
            <a:lvl1pPr>
              <a:defRPr/>
            </a:lvl1pPr>
          </a:lstStyle>
          <a:p>
            <a:pPr rtl="0">
              <a:defRPr/>
            </a:pPr>
            <a:r>
              <a:rPr lang="en-GB" noProof="0">
                <a:solidFill>
                  <a:prstClr val="white">
                    <a:alpha val="70000"/>
                  </a:prstClr>
                </a:solidFill>
              </a:rPr>
              <a:t>20XX</a:t>
            </a:r>
          </a:p>
        </p:txBody>
      </p:sp>
      <p:sp>
        <p:nvSpPr>
          <p:cNvPr id="11" name="Footer Placeholder 4">
            <a:extLst>
              <a:ext uri="{FF2B5EF4-FFF2-40B4-BE49-F238E27FC236}">
                <a16:creationId xmlns:a16="http://schemas.microsoft.com/office/drawing/2014/main" id="{010167B9-B6A1-4C18-A11C-5E41BDB0EEB9}"/>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i="0" u="none" strike="noStrike" kern="1200" cap="all" spc="300" normalizeH="0" noProof="0">
                <a:ln>
                  <a:noFill/>
                </a:ln>
                <a:solidFill>
                  <a:prstClr val="white">
                    <a:alpha val="70000"/>
                  </a:prstClr>
                </a:solidFill>
                <a:effectLst/>
                <a:uLnTx/>
                <a:uFillTx/>
                <a:latin typeface="Avenir Next LT Pro Light"/>
                <a:ea typeface="+mn-ea"/>
                <a:cs typeface="+mn-cs"/>
              </a:rPr>
              <a:t>Presentation Title</a:t>
            </a:r>
          </a:p>
        </p:txBody>
      </p:sp>
      <p:sp>
        <p:nvSpPr>
          <p:cNvPr id="12" name="Slide Number Placeholder 5">
            <a:extLst>
              <a:ext uri="{FF2B5EF4-FFF2-40B4-BE49-F238E27FC236}">
                <a16:creationId xmlns:a16="http://schemas.microsoft.com/office/drawing/2014/main" id="{6C8D2EB3-722B-4A95-8F0C-E4BBA5E59D3D}"/>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GB"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GB"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26261166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2 Column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p:nvPr>
        </p:nvSpPr>
        <p:spPr>
          <a:xfrm>
            <a:off x="1082675" y="531815"/>
            <a:ext cx="10026650" cy="696910"/>
          </a:xfrm>
        </p:spPr>
        <p:txBody>
          <a:bodyPr wrap="square" rtlCol="0" anchor="b" anchorCtr="0">
            <a:normAutofit/>
          </a:bodyPr>
          <a:lstStyle>
            <a:lvl1pPr algn="ctr">
              <a:defRPr/>
            </a:lvl1pPr>
          </a:lstStyle>
          <a:p>
            <a:pPr algn="ctr" rtl="0"/>
            <a:r>
              <a:rPr lang="en-US" noProof="0"/>
              <a:t>Click to edit Master title style</a:t>
            </a:r>
            <a:endParaRPr lang="en-GB" noProof="0"/>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1680433"/>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3">
            <a:extLst>
              <a:ext uri="{FF2B5EF4-FFF2-40B4-BE49-F238E27FC236}">
                <a16:creationId xmlns:a16="http://schemas.microsoft.com/office/drawing/2014/main" id="{11FC24B6-E967-42A6-8F96-DBB1BFE196E5}"/>
              </a:ext>
            </a:extLst>
          </p:cNvPr>
          <p:cNvSpPr>
            <a:spLocks noGrp="1"/>
          </p:cNvSpPr>
          <p:nvPr>
            <p:ph type="body" sz="quarter" idx="13" hasCustomPrompt="1"/>
          </p:nvPr>
        </p:nvSpPr>
        <p:spPr>
          <a:xfrm>
            <a:off x="1664793" y="2119211"/>
            <a:ext cx="4360512" cy="552450"/>
          </a:xfrm>
        </p:spPr>
        <p:txBody>
          <a:bodyPr rtlCol="0">
            <a:normAutofit/>
          </a:bodyPr>
          <a:lstStyle>
            <a:lvl1pPr marL="0" indent="0">
              <a:buNone/>
              <a:defRPr sz="2400" b="1">
                <a:solidFill>
                  <a:schemeClr val="accent5">
                    <a:lumMod val="60000"/>
                    <a:lumOff val="40000"/>
                  </a:schemeClr>
                </a:solidFill>
                <a:effectLst/>
                <a:latin typeface="+mn-lt"/>
              </a:defRPr>
            </a:lvl1pPr>
          </a:lstStyle>
          <a:p>
            <a:pPr lvl="0" rtl="0"/>
            <a:r>
              <a:rPr lang="en-GB" noProof="0"/>
              <a:t>Click to add subtitle</a:t>
            </a:r>
          </a:p>
        </p:txBody>
      </p:sp>
      <p:sp>
        <p:nvSpPr>
          <p:cNvPr id="22" name="Text Placeholder 25">
            <a:extLst>
              <a:ext uri="{FF2B5EF4-FFF2-40B4-BE49-F238E27FC236}">
                <a16:creationId xmlns:a16="http://schemas.microsoft.com/office/drawing/2014/main" id="{227584E0-1796-45AE-A691-1918676D9CD4}"/>
              </a:ext>
            </a:extLst>
          </p:cNvPr>
          <p:cNvSpPr>
            <a:spLocks noGrp="1"/>
          </p:cNvSpPr>
          <p:nvPr>
            <p:ph type="body" sz="quarter" idx="14" hasCustomPrompt="1"/>
          </p:nvPr>
        </p:nvSpPr>
        <p:spPr>
          <a:xfrm>
            <a:off x="1664443" y="2671626"/>
            <a:ext cx="4360862" cy="3215781"/>
          </a:xfrm>
        </p:spPr>
        <p:txBody>
          <a:bodyPr rtlCol="0">
            <a:normAutofit/>
          </a:bodyPr>
          <a:lstStyle>
            <a:lvl1pPr marL="285750" indent="-285750">
              <a:buClr>
                <a:schemeClr val="accent5"/>
              </a:buClr>
              <a:buFont typeface="Arial" panose="020B0604020202020204" pitchFamily="34" charset="0"/>
              <a:buChar char="•"/>
              <a:defRPr sz="1800">
                <a:solidFill>
                  <a:schemeClr val="tx1"/>
                </a:solidFill>
              </a:defRPr>
            </a:lvl1pPr>
          </a:lstStyle>
          <a:p>
            <a:pPr lvl="0" rtl="0"/>
            <a:r>
              <a:rPr lang="en-GB" noProof="0"/>
              <a:t>Click to insert text</a:t>
            </a:r>
          </a:p>
        </p:txBody>
      </p:sp>
      <p:sp>
        <p:nvSpPr>
          <p:cNvPr id="23" name="Text Placeholder 23">
            <a:extLst>
              <a:ext uri="{FF2B5EF4-FFF2-40B4-BE49-F238E27FC236}">
                <a16:creationId xmlns:a16="http://schemas.microsoft.com/office/drawing/2014/main" id="{C7E3698B-A426-409C-94D0-F06ECD410B0A}"/>
              </a:ext>
            </a:extLst>
          </p:cNvPr>
          <p:cNvSpPr>
            <a:spLocks noGrp="1"/>
          </p:cNvSpPr>
          <p:nvPr>
            <p:ph type="body" sz="quarter" idx="15" hasCustomPrompt="1"/>
          </p:nvPr>
        </p:nvSpPr>
        <p:spPr>
          <a:xfrm>
            <a:off x="6359649" y="2119211"/>
            <a:ext cx="4360512" cy="552450"/>
          </a:xfrm>
        </p:spPr>
        <p:txBody>
          <a:bodyPr rtlCol="0">
            <a:normAutofit/>
          </a:bodyPr>
          <a:lstStyle>
            <a:lvl1pPr marL="0" indent="0">
              <a:buNone/>
              <a:defRPr sz="2400" b="1">
                <a:solidFill>
                  <a:schemeClr val="accent5">
                    <a:lumMod val="60000"/>
                    <a:lumOff val="40000"/>
                  </a:schemeClr>
                </a:solidFill>
                <a:effectLst/>
                <a:latin typeface="+mn-lt"/>
              </a:defRPr>
            </a:lvl1pPr>
          </a:lstStyle>
          <a:p>
            <a:pPr lvl="0" rtl="0"/>
            <a:r>
              <a:rPr lang="en-GB" noProof="0"/>
              <a:t>Click to add subtitle</a:t>
            </a:r>
          </a:p>
        </p:txBody>
      </p:sp>
      <p:sp>
        <p:nvSpPr>
          <p:cNvPr id="24" name="Text Placeholder 25">
            <a:extLst>
              <a:ext uri="{FF2B5EF4-FFF2-40B4-BE49-F238E27FC236}">
                <a16:creationId xmlns:a16="http://schemas.microsoft.com/office/drawing/2014/main" id="{D2F2C5F3-51E6-4531-9805-221591315C3D}"/>
              </a:ext>
            </a:extLst>
          </p:cNvPr>
          <p:cNvSpPr>
            <a:spLocks noGrp="1"/>
          </p:cNvSpPr>
          <p:nvPr>
            <p:ph type="body" sz="quarter" idx="16" hasCustomPrompt="1"/>
          </p:nvPr>
        </p:nvSpPr>
        <p:spPr>
          <a:xfrm>
            <a:off x="6359299" y="2671626"/>
            <a:ext cx="4360862" cy="3215781"/>
          </a:xfrm>
        </p:spPr>
        <p:txBody>
          <a:bodyPr rtlCol="0">
            <a:normAutofit/>
          </a:bodyPr>
          <a:lstStyle>
            <a:lvl1pPr marL="285750" indent="-285750">
              <a:buClr>
                <a:schemeClr val="accent5"/>
              </a:buClr>
              <a:buFont typeface="Arial" panose="020B0604020202020204" pitchFamily="34" charset="0"/>
              <a:buChar char="•"/>
              <a:defRPr sz="1800">
                <a:solidFill>
                  <a:schemeClr val="tx1"/>
                </a:solidFill>
              </a:defRPr>
            </a:lvl1pPr>
          </a:lstStyle>
          <a:p>
            <a:pPr lvl="0" rtl="0"/>
            <a:r>
              <a:rPr lang="en-GB" noProof="0"/>
              <a:t>Click to insert text</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rtlCol="0"/>
          <a:lstStyle>
            <a:lvl1pPr>
              <a:defRPr/>
            </a:lvl1pPr>
          </a:lstStyle>
          <a:p>
            <a:pPr rtl="0">
              <a:defRPr/>
            </a:pPr>
            <a:r>
              <a:rPr lang="en-GB" noProof="0">
                <a:solidFill>
                  <a:prstClr val="white">
                    <a:alpha val="70000"/>
                  </a:prstClr>
                </a:solidFill>
              </a:rPr>
              <a:t>20XX</a:t>
            </a: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i="0" u="none" strike="noStrike" kern="1200" cap="all" spc="300" normalizeH="0" noProof="0">
                <a:ln>
                  <a:noFill/>
                </a:ln>
                <a:solidFill>
                  <a:prstClr val="white">
                    <a:alpha val="70000"/>
                  </a:prstClr>
                </a:solidFill>
                <a:effectLst/>
                <a:uLnTx/>
                <a:uFillTx/>
                <a:latin typeface="Avenir Next LT Pro Light"/>
                <a:ea typeface="+mn-ea"/>
                <a:cs typeface="+mn-cs"/>
              </a:rPr>
              <a:t>Presentation Title</a:t>
            </a: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GB"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GB"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grpSp>
        <p:nvGrpSpPr>
          <p:cNvPr id="18" name="Group 17">
            <a:extLst>
              <a:ext uri="{FF2B5EF4-FFF2-40B4-BE49-F238E27FC236}">
                <a16:creationId xmlns:a16="http://schemas.microsoft.com/office/drawing/2014/main" id="{6E9465D8-1640-4D12-B086-59416AFCBBEE}"/>
              </a:ext>
              <a:ext uri="{C183D7F6-B498-43B3-948B-1728B52AA6E4}">
                <adec:decorative xmlns:adec="http://schemas.microsoft.com/office/drawing/2017/decorative" val="1"/>
              </a:ext>
            </a:extLst>
          </p:cNvPr>
          <p:cNvGrpSpPr/>
          <p:nvPr userDrawn="1"/>
        </p:nvGrpSpPr>
        <p:grpSpPr>
          <a:xfrm rot="5400000">
            <a:off x="3072531" y="-2496283"/>
            <a:ext cx="6034235" cy="11610702"/>
            <a:chOff x="443748" y="446254"/>
            <a:chExt cx="3330000" cy="5760000"/>
          </a:xfrm>
        </p:grpSpPr>
        <p:sp>
          <p:nvSpPr>
            <p:cNvPr id="13" name="Rectangle 5">
              <a:extLst>
                <a:ext uri="{FF2B5EF4-FFF2-40B4-BE49-F238E27FC236}">
                  <a16:creationId xmlns:a16="http://schemas.microsoft.com/office/drawing/2014/main" id="{E7BE05B2-64AC-4F56-A098-D3A324E9DE8B}"/>
                </a:ext>
                <a:ext uri="{C183D7F6-B498-43B3-948B-1728B52AA6E4}">
                  <adec:decorative xmlns:adec="http://schemas.microsoft.com/office/drawing/2017/decorative" val="1"/>
                </a:ext>
              </a:extLst>
            </p:cNvPr>
            <p:cNvSpPr/>
            <p:nvPr userDrawn="1"/>
          </p:nvSpPr>
          <p:spPr>
            <a:xfrm flipV="1">
              <a:off x="443748" y="446254"/>
              <a:ext cx="33300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5">
              <a:extLst>
                <a:ext uri="{FF2B5EF4-FFF2-40B4-BE49-F238E27FC236}">
                  <a16:creationId xmlns:a16="http://schemas.microsoft.com/office/drawing/2014/main" id="{CFB6CFD5-710B-4FF7-B75B-0174B9B72177}"/>
                </a:ext>
                <a:ext uri="{C183D7F6-B498-43B3-948B-1728B52AA6E4}">
                  <adec:decorative xmlns:adec="http://schemas.microsoft.com/office/drawing/2017/decorative" val="1"/>
                </a:ext>
              </a:extLst>
            </p:cNvPr>
            <p:cNvSpPr/>
            <p:nvPr userDrawn="1"/>
          </p:nvSpPr>
          <p:spPr>
            <a:xfrm rot="10800000" flipV="1">
              <a:off x="443748" y="6206254"/>
              <a:ext cx="33300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tx1">
                    <a:alpha val="70000"/>
                  </a:schemeClr>
                </a:solidFill>
              </a:endParaRPr>
            </a:p>
          </p:txBody>
        </p:sp>
        <p:sp>
          <p:nvSpPr>
            <p:cNvPr id="17" name="Rectangle 5">
              <a:extLst>
                <a:ext uri="{FF2B5EF4-FFF2-40B4-BE49-F238E27FC236}">
                  <a16:creationId xmlns:a16="http://schemas.microsoft.com/office/drawing/2014/main" id="{66A28EB2-7446-4114-8BD6-4CB90B849571}"/>
                </a:ext>
                <a:ext uri="{C183D7F6-B498-43B3-948B-1728B52AA6E4}">
                  <adec:decorative xmlns:adec="http://schemas.microsoft.com/office/drawing/2017/decorative" val="1"/>
                </a:ext>
              </a:extLst>
            </p:cNvPr>
            <p:cNvSpPr/>
            <p:nvPr userDrawn="1"/>
          </p:nvSpPr>
          <p:spPr>
            <a:xfrm rot="10800000" flipV="1">
              <a:off x="3773748" y="44625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169548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36F7FC-6006-4472-BC70-30C283ABC126}"/>
              </a:ext>
            </a:extLst>
          </p:cNvPr>
          <p:cNvSpPr>
            <a:spLocks noGrp="1"/>
          </p:cNvSpPr>
          <p:nvPr>
            <p:ph type="title"/>
          </p:nvPr>
        </p:nvSpPr>
        <p:spPr>
          <a:xfrm>
            <a:off x="1080000" y="540000"/>
            <a:ext cx="3345950" cy="2303213"/>
          </a:xfrm>
        </p:spPr>
        <p:txBody>
          <a:bodyPr rtlCol="0" anchor="ctr" anchorCtr="0"/>
          <a:lstStyle>
            <a:lvl1pPr algn="ctr">
              <a:defRPr/>
            </a:lvl1pPr>
          </a:lstStyle>
          <a:p>
            <a:pPr algn="ctr" rtl="0"/>
            <a:r>
              <a:rPr lang="en-US" noProof="0"/>
              <a:t>Click to edit Master title style</a:t>
            </a:r>
            <a:endParaRPr lang="en-GB" noProof="0"/>
          </a:p>
        </p:txBody>
      </p:sp>
      <p:cxnSp>
        <p:nvCxnSpPr>
          <p:cNvPr id="8" name="Straight Connector 7">
            <a:extLst>
              <a:ext uri="{FF2B5EF4-FFF2-40B4-BE49-F238E27FC236}">
                <a16:creationId xmlns:a16="http://schemas.microsoft.com/office/drawing/2014/main" id="{3265A73B-104E-43C7-BBEC-C2B3D52E1C21}"/>
              </a:ext>
              <a:ext uri="{C183D7F6-B498-43B3-948B-1728B52AA6E4}">
                <adec:decorative xmlns:adec="http://schemas.microsoft.com/office/drawing/2017/decorative" val="1"/>
              </a:ext>
            </a:extLst>
          </p:cNvPr>
          <p:cNvCxnSpPr>
            <a:cxnSpLocks/>
          </p:cNvCxnSpPr>
          <p:nvPr userDrawn="1"/>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8FE0F1ED-567A-464B-A7AB-53B58F510B08}"/>
              </a:ext>
            </a:extLst>
          </p:cNvPr>
          <p:cNvSpPr>
            <a:spLocks noGrp="1"/>
          </p:cNvSpPr>
          <p:nvPr>
            <p:ph idx="1"/>
          </p:nvPr>
        </p:nvSpPr>
        <p:spPr>
          <a:xfrm>
            <a:off x="5543552" y="540000"/>
            <a:ext cx="6107460" cy="2303213"/>
          </a:xfrm>
        </p:spPr>
        <p:txBody>
          <a:bodyPr rtlCol="0" anchor="ctr">
            <a:normAutofit/>
          </a:bodyPr>
          <a:lstStyle>
            <a:lvl1pPr marL="0" indent="0" algn="l">
              <a:buNone/>
              <a:defRPr/>
            </a:lvl1pPr>
          </a:lstStyle>
          <a:p>
            <a:pPr lvl="0" rtl="0"/>
            <a:r>
              <a:rPr lang="en-US" noProof="0"/>
              <a:t>Click to edit Master text styles</a:t>
            </a:r>
          </a:p>
        </p:txBody>
      </p:sp>
      <p:sp>
        <p:nvSpPr>
          <p:cNvPr id="10" name="Rectangle 9">
            <a:extLst>
              <a:ext uri="{FF2B5EF4-FFF2-40B4-BE49-F238E27FC236}">
                <a16:creationId xmlns:a16="http://schemas.microsoft.com/office/drawing/2014/main" id="{96745F42-F11E-4295-BA16-71120E66B951}"/>
              </a:ext>
              <a:ext uri="{C183D7F6-B498-43B3-948B-1728B52AA6E4}">
                <adec:decorative xmlns:adec="http://schemas.microsoft.com/office/drawing/2017/decorative" val="1"/>
              </a:ext>
            </a:extLst>
          </p:cNvPr>
          <p:cNvSpPr/>
          <p:nvPr userDrawn="1"/>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alpha val="30000"/>
                </a:prstClr>
              </a:solidFill>
              <a:effectLst/>
              <a:uLnTx/>
              <a:uFillTx/>
              <a:latin typeface="Avenir Next LT Pro Light"/>
              <a:ea typeface="+mn-ea"/>
              <a:cs typeface="+mn-cs"/>
            </a:endParaRPr>
          </a:p>
        </p:txBody>
      </p:sp>
      <p:sp>
        <p:nvSpPr>
          <p:cNvPr id="23" name="Picture Placeholder 18">
            <a:extLst>
              <a:ext uri="{FF2B5EF4-FFF2-40B4-BE49-F238E27FC236}">
                <a16:creationId xmlns:a16="http://schemas.microsoft.com/office/drawing/2014/main" id="{49B51FEE-9706-46CF-8CEF-5E1F009FFF02}"/>
              </a:ext>
            </a:extLst>
          </p:cNvPr>
          <p:cNvSpPr>
            <a:spLocks noGrp="1"/>
          </p:cNvSpPr>
          <p:nvPr>
            <p:ph type="pic" sz="quarter" idx="13" hasCustomPrompt="1"/>
          </p:nvPr>
        </p:nvSpPr>
        <p:spPr>
          <a:xfrm>
            <a:off x="541338" y="4011613"/>
            <a:ext cx="2578100" cy="2303462"/>
          </a:xfrm>
        </p:spPr>
        <p:txBody>
          <a:bodyPr rtlCol="0"/>
          <a:lstStyle>
            <a:lvl1pPr marL="0" indent="0" algn="ctr">
              <a:buNone/>
              <a:defRPr/>
            </a:lvl1pPr>
          </a:lstStyle>
          <a:p>
            <a:pPr rtl="0"/>
            <a:r>
              <a:rPr lang="en-GB" noProof="0"/>
              <a:t>Click to add photo</a:t>
            </a:r>
          </a:p>
        </p:txBody>
      </p:sp>
      <p:sp>
        <p:nvSpPr>
          <p:cNvPr id="24" name="Picture Placeholder 18">
            <a:extLst>
              <a:ext uri="{FF2B5EF4-FFF2-40B4-BE49-F238E27FC236}">
                <a16:creationId xmlns:a16="http://schemas.microsoft.com/office/drawing/2014/main" id="{C2EE5695-74F8-4071-8805-A537486F2217}"/>
              </a:ext>
            </a:extLst>
          </p:cNvPr>
          <p:cNvSpPr>
            <a:spLocks noGrp="1"/>
          </p:cNvSpPr>
          <p:nvPr>
            <p:ph type="pic" sz="quarter" idx="14" hasCustomPrompt="1"/>
          </p:nvPr>
        </p:nvSpPr>
        <p:spPr>
          <a:xfrm>
            <a:off x="3384863" y="4011331"/>
            <a:ext cx="2578100" cy="2303462"/>
          </a:xfrm>
        </p:spPr>
        <p:txBody>
          <a:bodyPr rtlCol="0"/>
          <a:lstStyle>
            <a:lvl1pPr marL="0" indent="0" algn="ctr">
              <a:buNone/>
              <a:defRPr/>
            </a:lvl1pPr>
          </a:lstStyle>
          <a:p>
            <a:pPr rtl="0"/>
            <a:r>
              <a:rPr lang="en-GB" noProof="0"/>
              <a:t>Click to add photo</a:t>
            </a:r>
          </a:p>
        </p:txBody>
      </p:sp>
      <p:sp>
        <p:nvSpPr>
          <p:cNvPr id="25" name="Picture Placeholder 18">
            <a:extLst>
              <a:ext uri="{FF2B5EF4-FFF2-40B4-BE49-F238E27FC236}">
                <a16:creationId xmlns:a16="http://schemas.microsoft.com/office/drawing/2014/main" id="{426DBDB7-E494-4BDA-BD74-10D41918C0AB}"/>
              </a:ext>
            </a:extLst>
          </p:cNvPr>
          <p:cNvSpPr>
            <a:spLocks noGrp="1"/>
          </p:cNvSpPr>
          <p:nvPr>
            <p:ph type="pic" sz="quarter" idx="15" hasCustomPrompt="1"/>
          </p:nvPr>
        </p:nvSpPr>
        <p:spPr>
          <a:xfrm>
            <a:off x="6228887" y="4011331"/>
            <a:ext cx="2578100" cy="2303462"/>
          </a:xfrm>
        </p:spPr>
        <p:txBody>
          <a:bodyPr rtlCol="0"/>
          <a:lstStyle>
            <a:lvl1pPr marL="0" indent="0" algn="ctr">
              <a:buNone/>
              <a:defRPr/>
            </a:lvl1pPr>
          </a:lstStyle>
          <a:p>
            <a:pPr rtl="0"/>
            <a:r>
              <a:rPr lang="en-GB" noProof="0"/>
              <a:t>Click to add photo</a:t>
            </a:r>
          </a:p>
        </p:txBody>
      </p:sp>
      <p:sp>
        <p:nvSpPr>
          <p:cNvPr id="26" name="Picture Placeholder 18">
            <a:extLst>
              <a:ext uri="{FF2B5EF4-FFF2-40B4-BE49-F238E27FC236}">
                <a16:creationId xmlns:a16="http://schemas.microsoft.com/office/drawing/2014/main" id="{110C3059-EF0D-4175-A421-E59E738E9AAD}"/>
              </a:ext>
            </a:extLst>
          </p:cNvPr>
          <p:cNvSpPr>
            <a:spLocks noGrp="1"/>
          </p:cNvSpPr>
          <p:nvPr>
            <p:ph type="pic" sz="quarter" idx="16" hasCustomPrompt="1"/>
          </p:nvPr>
        </p:nvSpPr>
        <p:spPr>
          <a:xfrm>
            <a:off x="9072912" y="4011331"/>
            <a:ext cx="2578100" cy="2303462"/>
          </a:xfrm>
        </p:spPr>
        <p:txBody>
          <a:bodyPr rtlCol="0"/>
          <a:lstStyle>
            <a:lvl1pPr marL="0" indent="0" algn="ctr">
              <a:buNone/>
              <a:defRPr/>
            </a:lvl1pPr>
          </a:lstStyle>
          <a:p>
            <a:pPr rtl="0"/>
            <a:r>
              <a:rPr lang="en-GB" noProof="0"/>
              <a:t>Click to add photo</a:t>
            </a:r>
          </a:p>
        </p:txBody>
      </p:sp>
      <p:sp>
        <p:nvSpPr>
          <p:cNvPr id="15" name="Date Placeholder 3">
            <a:extLst>
              <a:ext uri="{FF2B5EF4-FFF2-40B4-BE49-F238E27FC236}">
                <a16:creationId xmlns:a16="http://schemas.microsoft.com/office/drawing/2014/main" id="{F23808ED-A697-419E-B2B9-925BC80462D9}"/>
              </a:ext>
            </a:extLst>
          </p:cNvPr>
          <p:cNvSpPr>
            <a:spLocks noGrp="1"/>
          </p:cNvSpPr>
          <p:nvPr>
            <p:ph type="dt" sz="half" idx="10"/>
          </p:nvPr>
        </p:nvSpPr>
        <p:spPr>
          <a:xfrm>
            <a:off x="541338" y="6401999"/>
            <a:ext cx="2206625" cy="369332"/>
          </a:xfrm>
        </p:spPr>
        <p:txBody>
          <a:bodyPr rtlCol="0"/>
          <a:lstStyle>
            <a:lvl1pPr>
              <a:defRPr/>
            </a:lvl1pPr>
          </a:lstStyle>
          <a:p>
            <a:pPr rtl="0">
              <a:defRPr/>
            </a:pPr>
            <a:r>
              <a:rPr lang="en-GB" noProof="0">
                <a:solidFill>
                  <a:prstClr val="white">
                    <a:alpha val="70000"/>
                  </a:prstClr>
                </a:solidFill>
              </a:rPr>
              <a:t>20XX</a:t>
            </a:r>
          </a:p>
        </p:txBody>
      </p:sp>
      <p:sp>
        <p:nvSpPr>
          <p:cNvPr id="16" name="Footer Placeholder 4">
            <a:extLst>
              <a:ext uri="{FF2B5EF4-FFF2-40B4-BE49-F238E27FC236}">
                <a16:creationId xmlns:a16="http://schemas.microsoft.com/office/drawing/2014/main" id="{82CBC00E-8DBE-41F7-B5EC-A273F7184936}"/>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i="0" u="none" strike="noStrike" kern="1200" cap="all" spc="300" normalizeH="0" noProof="0">
                <a:ln>
                  <a:noFill/>
                </a:ln>
                <a:solidFill>
                  <a:prstClr val="white">
                    <a:alpha val="70000"/>
                  </a:prstClr>
                </a:solidFill>
                <a:effectLst/>
                <a:uLnTx/>
                <a:uFillTx/>
                <a:latin typeface="Avenir Next LT Pro Light"/>
                <a:ea typeface="+mn-ea"/>
                <a:cs typeface="+mn-cs"/>
              </a:rPr>
              <a:t>Presentation Title</a:t>
            </a:r>
          </a:p>
        </p:txBody>
      </p:sp>
      <p:sp>
        <p:nvSpPr>
          <p:cNvPr id="17" name="Slide Number Placeholder 5">
            <a:extLst>
              <a:ext uri="{FF2B5EF4-FFF2-40B4-BE49-F238E27FC236}">
                <a16:creationId xmlns:a16="http://schemas.microsoft.com/office/drawing/2014/main" id="{EC8BA04E-DB40-4D07-9B73-37122A902296}"/>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GB"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GB"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498724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EF848A-75B5-49A0-A26E-E3931F22D975}"/>
              </a:ext>
            </a:extLst>
          </p:cNvPr>
          <p:cNvSpPr>
            <a:spLocks noGrp="1"/>
          </p:cNvSpPr>
          <p:nvPr>
            <p:ph type="ctrTitle"/>
          </p:nvPr>
        </p:nvSpPr>
        <p:spPr>
          <a:xfrm>
            <a:off x="3870326" y="1089025"/>
            <a:ext cx="4451349" cy="1532951"/>
          </a:xfrm>
        </p:spPr>
        <p:txBody>
          <a:bodyPr rtlCol="0" anchor="b"/>
          <a:lstStyle>
            <a:lvl1pPr algn="ctr">
              <a:defRPr/>
            </a:lvl1pPr>
          </a:lstStyle>
          <a:p>
            <a:pPr rtl="0"/>
            <a:r>
              <a:rPr lang="en-US" noProof="0"/>
              <a:t>Click to edit Master title style</a:t>
            </a:r>
            <a:endParaRPr lang="en-GB" noProof="0"/>
          </a:p>
        </p:txBody>
      </p:sp>
      <p:sp>
        <p:nvSpPr>
          <p:cNvPr id="8" name="Subtitle 7">
            <a:extLst>
              <a:ext uri="{FF2B5EF4-FFF2-40B4-BE49-F238E27FC236}">
                <a16:creationId xmlns:a16="http://schemas.microsoft.com/office/drawing/2014/main" id="{0D20A319-635D-423F-BBAC-55CDC1785605}"/>
              </a:ext>
            </a:extLst>
          </p:cNvPr>
          <p:cNvSpPr>
            <a:spLocks noGrp="1"/>
          </p:cNvSpPr>
          <p:nvPr>
            <p:ph type="subTitle" idx="1"/>
          </p:nvPr>
        </p:nvSpPr>
        <p:spPr>
          <a:xfrm>
            <a:off x="3870326" y="4248000"/>
            <a:ext cx="4451349" cy="1520975"/>
          </a:xfrm>
        </p:spPr>
        <p:txBody>
          <a:bodyPr rtlCol="0"/>
          <a:lstStyle>
            <a:lvl1pPr marL="0" indent="0" algn="ctr">
              <a:buNone/>
              <a:defRPr i="1"/>
            </a:lvl1pPr>
          </a:lstStyle>
          <a:p>
            <a:pPr rtl="0"/>
            <a:r>
              <a:rPr lang="en-US" noProof="0"/>
              <a:t>Click to edit Master subtitle style</a:t>
            </a:r>
            <a:endParaRPr lang="en-GB" noProof="0"/>
          </a:p>
        </p:txBody>
      </p:sp>
      <p:sp>
        <p:nvSpPr>
          <p:cNvPr id="31" name="Picture Placeholder 28">
            <a:extLst>
              <a:ext uri="{FF2B5EF4-FFF2-40B4-BE49-F238E27FC236}">
                <a16:creationId xmlns:a16="http://schemas.microsoft.com/office/drawing/2014/main" id="{2A95A91B-7863-4D63-9D9B-EB1E440C1DFD}"/>
              </a:ext>
            </a:extLst>
          </p:cNvPr>
          <p:cNvSpPr>
            <a:spLocks noGrp="1"/>
          </p:cNvSpPr>
          <p:nvPr>
            <p:ph type="pic" sz="quarter" idx="13" hasCustomPrompt="1"/>
          </p:nvPr>
        </p:nvSpPr>
        <p:spPr>
          <a:xfrm>
            <a:off x="539750" y="539750"/>
            <a:ext cx="2768600" cy="5778500"/>
          </a:xfrm>
        </p:spPr>
        <p:txBody>
          <a:bodyPr rtlCol="0"/>
          <a:lstStyle>
            <a:lvl1pPr marL="0" indent="0" algn="ctr">
              <a:buNone/>
              <a:defRPr/>
            </a:lvl1pPr>
          </a:lstStyle>
          <a:p>
            <a:pPr rtl="0"/>
            <a:r>
              <a:rPr lang="en-GB" noProof="0"/>
              <a:t>Click to add photo</a:t>
            </a:r>
          </a:p>
        </p:txBody>
      </p:sp>
      <p:sp>
        <p:nvSpPr>
          <p:cNvPr id="32" name="Picture Placeholder 28">
            <a:extLst>
              <a:ext uri="{FF2B5EF4-FFF2-40B4-BE49-F238E27FC236}">
                <a16:creationId xmlns:a16="http://schemas.microsoft.com/office/drawing/2014/main" id="{AC55B2B7-A24A-4F78-B673-918F440A12E6}"/>
              </a:ext>
            </a:extLst>
          </p:cNvPr>
          <p:cNvSpPr>
            <a:spLocks noGrp="1"/>
          </p:cNvSpPr>
          <p:nvPr>
            <p:ph type="pic" sz="quarter" idx="14" hasCustomPrompt="1"/>
          </p:nvPr>
        </p:nvSpPr>
        <p:spPr>
          <a:xfrm>
            <a:off x="8883400" y="540000"/>
            <a:ext cx="2768600" cy="5778500"/>
          </a:xfrm>
        </p:spPr>
        <p:txBody>
          <a:bodyPr rtlCol="0"/>
          <a:lstStyle>
            <a:lvl1pPr marL="0" indent="0" algn="ctr">
              <a:buNone/>
              <a:defRPr/>
            </a:lvl1pPr>
          </a:lstStyle>
          <a:p>
            <a:pPr rtl="0"/>
            <a:r>
              <a:rPr lang="en-GB" noProof="0"/>
              <a:t>Click to add photo</a:t>
            </a:r>
          </a:p>
        </p:txBody>
      </p:sp>
      <p:sp>
        <p:nvSpPr>
          <p:cNvPr id="25" name="Date Placeholder 3">
            <a:extLst>
              <a:ext uri="{FF2B5EF4-FFF2-40B4-BE49-F238E27FC236}">
                <a16:creationId xmlns:a16="http://schemas.microsoft.com/office/drawing/2014/main" id="{F2472D78-AA98-4F36-B6D6-73FDDFEDE3ED}"/>
              </a:ext>
            </a:extLst>
          </p:cNvPr>
          <p:cNvSpPr>
            <a:spLocks noGrp="1"/>
          </p:cNvSpPr>
          <p:nvPr>
            <p:ph type="dt" sz="half" idx="10"/>
          </p:nvPr>
        </p:nvSpPr>
        <p:spPr>
          <a:xfrm>
            <a:off x="541338" y="6401999"/>
            <a:ext cx="2206625" cy="369332"/>
          </a:xfrm>
        </p:spPr>
        <p:txBody>
          <a:bodyPr rtlCol="0"/>
          <a:lstStyle>
            <a:lvl1pPr>
              <a:defRPr/>
            </a:lvl1pPr>
          </a:lstStyle>
          <a:p>
            <a:pPr rtl="0">
              <a:defRPr/>
            </a:pPr>
            <a:r>
              <a:rPr lang="en-GB" noProof="0">
                <a:solidFill>
                  <a:prstClr val="white">
                    <a:alpha val="70000"/>
                  </a:prstClr>
                </a:solidFill>
              </a:rPr>
              <a:t>20XX</a:t>
            </a:r>
          </a:p>
        </p:txBody>
      </p:sp>
      <p:sp>
        <p:nvSpPr>
          <p:cNvPr id="26" name="Footer Placeholder 4">
            <a:extLst>
              <a:ext uri="{FF2B5EF4-FFF2-40B4-BE49-F238E27FC236}">
                <a16:creationId xmlns:a16="http://schemas.microsoft.com/office/drawing/2014/main" id="{389A6CF9-7AEC-41F9-B68D-D7919EE0877D}"/>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0" i="0" u="none" strike="noStrike" kern="1200" cap="all" spc="300" normalizeH="0" noProof="0">
                <a:ln>
                  <a:noFill/>
                </a:ln>
                <a:solidFill>
                  <a:prstClr val="white">
                    <a:alpha val="70000"/>
                  </a:prstClr>
                </a:solidFill>
                <a:effectLst/>
                <a:uLnTx/>
                <a:uFillTx/>
                <a:latin typeface="Avenir Next LT Pro Light"/>
                <a:ea typeface="+mn-ea"/>
                <a:cs typeface="+mn-cs"/>
              </a:rPr>
              <a:t>Presentation Title</a:t>
            </a:r>
          </a:p>
        </p:txBody>
      </p:sp>
      <p:sp>
        <p:nvSpPr>
          <p:cNvPr id="27" name="Slide Number Placeholder 5">
            <a:extLst>
              <a:ext uri="{FF2B5EF4-FFF2-40B4-BE49-F238E27FC236}">
                <a16:creationId xmlns:a16="http://schemas.microsoft.com/office/drawing/2014/main" id="{D01CF4E0-7641-49C6-B4CE-27534439224A}"/>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GB"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GB"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grpSp>
        <p:nvGrpSpPr>
          <p:cNvPr id="24" name="Group 23">
            <a:extLst>
              <a:ext uri="{FF2B5EF4-FFF2-40B4-BE49-F238E27FC236}">
                <a16:creationId xmlns:a16="http://schemas.microsoft.com/office/drawing/2014/main" id="{31AFB269-EE5A-41D3-BCD6-D9F59CE699B7}"/>
              </a:ext>
              <a:ext uri="{C183D7F6-B498-43B3-948B-1728B52AA6E4}">
                <adec:decorative xmlns:adec="http://schemas.microsoft.com/office/drawing/2017/decorative" val="1"/>
              </a:ext>
            </a:extLst>
          </p:cNvPr>
          <p:cNvGrpSpPr/>
          <p:nvPr userDrawn="1"/>
        </p:nvGrpSpPr>
        <p:grpSpPr>
          <a:xfrm>
            <a:off x="5354952" y="3043393"/>
            <a:ext cx="1481845" cy="787628"/>
            <a:chOff x="4987925" y="2840038"/>
            <a:chExt cx="2216150" cy="1177924"/>
          </a:xfrm>
        </p:grpSpPr>
        <p:sp>
          <p:nvSpPr>
            <p:cNvPr id="28" name="Rectangle 27">
              <a:extLst>
                <a:ext uri="{FF2B5EF4-FFF2-40B4-BE49-F238E27FC236}">
                  <a16:creationId xmlns:a16="http://schemas.microsoft.com/office/drawing/2014/main" id="{45469245-EBD6-4BF4-B555-140F59F51604}"/>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Rectangle 28">
              <a:extLst>
                <a:ext uri="{FF2B5EF4-FFF2-40B4-BE49-F238E27FC236}">
                  <a16:creationId xmlns:a16="http://schemas.microsoft.com/office/drawing/2014/main" id="{469BCC58-7D38-43ED-B78C-2D780660AA2B}"/>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Rectangle 29">
              <a:extLst>
                <a:ext uri="{FF2B5EF4-FFF2-40B4-BE49-F238E27FC236}">
                  <a16:creationId xmlns:a16="http://schemas.microsoft.com/office/drawing/2014/main" id="{0A8F2EBB-150B-4044-A215-E7B7EAD742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Light"/>
                <a:ea typeface="+mn-ea"/>
                <a:cs typeface="+mn-cs"/>
              </a:endParaRPr>
            </a:p>
          </p:txBody>
        </p:sp>
        <p:grpSp>
          <p:nvGrpSpPr>
            <p:cNvPr id="33" name="Group 32">
              <a:extLst>
                <a:ext uri="{FF2B5EF4-FFF2-40B4-BE49-F238E27FC236}">
                  <a16:creationId xmlns:a16="http://schemas.microsoft.com/office/drawing/2014/main" id="{E3CC0AD8-7413-4C81-9A62-702945CC3BE8}"/>
                </a:ext>
              </a:extLst>
            </p:cNvPr>
            <p:cNvGrpSpPr/>
            <p:nvPr/>
          </p:nvGrpSpPr>
          <p:grpSpPr>
            <a:xfrm>
              <a:off x="5614944" y="3117662"/>
              <a:ext cx="1009280" cy="464739"/>
              <a:chOff x="4432859" y="3200647"/>
              <a:chExt cx="1009280" cy="464739"/>
            </a:xfrm>
          </p:grpSpPr>
          <p:sp>
            <p:nvSpPr>
              <p:cNvPr id="41" name="Freeform: Shape 40">
                <a:extLst>
                  <a:ext uri="{FF2B5EF4-FFF2-40B4-BE49-F238E27FC236}">
                    <a16:creationId xmlns:a16="http://schemas.microsoft.com/office/drawing/2014/main" id="{2502799B-0C00-4D54-A631-1E79EAA52AFC}"/>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2" name="Freeform: Shape 41">
                <a:extLst>
                  <a:ext uri="{FF2B5EF4-FFF2-40B4-BE49-F238E27FC236}">
                    <a16:creationId xmlns:a16="http://schemas.microsoft.com/office/drawing/2014/main" id="{64E9F509-6627-4770-8A74-970F83C54B15}"/>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Light"/>
                  <a:ea typeface="+mn-ea"/>
                  <a:cs typeface="+mn-cs"/>
                </a:endParaRPr>
              </a:p>
            </p:txBody>
          </p:sp>
        </p:grpSp>
        <p:grpSp>
          <p:nvGrpSpPr>
            <p:cNvPr id="34" name="Group 33">
              <a:extLst>
                <a:ext uri="{FF2B5EF4-FFF2-40B4-BE49-F238E27FC236}">
                  <a16:creationId xmlns:a16="http://schemas.microsoft.com/office/drawing/2014/main" id="{5C187A2A-8F72-40F1-B320-D3B624B54859}"/>
                </a:ext>
              </a:extLst>
            </p:cNvPr>
            <p:cNvGrpSpPr/>
            <p:nvPr/>
          </p:nvGrpSpPr>
          <p:grpSpPr>
            <a:xfrm>
              <a:off x="5679979" y="2915338"/>
              <a:ext cx="1080000" cy="1080000"/>
              <a:chOff x="4497894" y="2998323"/>
              <a:chExt cx="1080000" cy="1080000"/>
            </a:xfrm>
          </p:grpSpPr>
          <p:grpSp>
            <p:nvGrpSpPr>
              <p:cNvPr id="35" name="Group 34">
                <a:extLst>
                  <a:ext uri="{FF2B5EF4-FFF2-40B4-BE49-F238E27FC236}">
                    <a16:creationId xmlns:a16="http://schemas.microsoft.com/office/drawing/2014/main" id="{038DCBEB-9435-4A10-828C-CBFA74A08708}"/>
                  </a:ext>
                </a:extLst>
              </p:cNvPr>
              <p:cNvGrpSpPr/>
              <p:nvPr/>
            </p:nvGrpSpPr>
            <p:grpSpPr>
              <a:xfrm rot="13500000">
                <a:off x="4805524" y="2998323"/>
                <a:ext cx="464739" cy="1080000"/>
                <a:chOff x="4511184" y="2470620"/>
                <a:chExt cx="464739" cy="1080000"/>
              </a:xfrm>
            </p:grpSpPr>
            <p:sp>
              <p:nvSpPr>
                <p:cNvPr id="39" name="Freeform: Shape 38">
                  <a:extLst>
                    <a:ext uri="{FF2B5EF4-FFF2-40B4-BE49-F238E27FC236}">
                      <a16:creationId xmlns:a16="http://schemas.microsoft.com/office/drawing/2014/main" id="{A8CE8E01-DABF-4783-A397-EDB1A91E2950}"/>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Light"/>
                    <a:ea typeface="+mn-ea"/>
                    <a:cs typeface="+mn-cs"/>
                  </a:endParaRPr>
                </a:p>
              </p:txBody>
            </p:sp>
            <p:cxnSp>
              <p:nvCxnSpPr>
                <p:cNvPr id="40" name="Straight Connector 39">
                  <a:extLst>
                    <a:ext uri="{FF2B5EF4-FFF2-40B4-BE49-F238E27FC236}">
                      <a16:creationId xmlns:a16="http://schemas.microsoft.com/office/drawing/2014/main" id="{6401896A-2EF5-4843-9DC5-ECC0D6F6A7F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B7C02DC-3E0A-45D2-859A-86EB5A3CF979}"/>
                  </a:ext>
                </a:extLst>
              </p:cNvPr>
              <p:cNvGrpSpPr/>
              <p:nvPr/>
            </p:nvGrpSpPr>
            <p:grpSpPr>
              <a:xfrm rot="8100000" flipH="1">
                <a:off x="4542572" y="2998323"/>
                <a:ext cx="464739" cy="1080000"/>
                <a:chOff x="4511184" y="2470620"/>
                <a:chExt cx="464739" cy="1080000"/>
              </a:xfrm>
            </p:grpSpPr>
            <p:sp>
              <p:nvSpPr>
                <p:cNvPr id="37" name="Freeform: Shape 36">
                  <a:extLst>
                    <a:ext uri="{FF2B5EF4-FFF2-40B4-BE49-F238E27FC236}">
                      <a16:creationId xmlns:a16="http://schemas.microsoft.com/office/drawing/2014/main" id="{C5170D8C-ECD3-41D1-83F4-8C2A4AEC277D}"/>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Light"/>
                    <a:ea typeface="+mn-ea"/>
                    <a:cs typeface="+mn-cs"/>
                  </a:endParaRPr>
                </a:p>
              </p:txBody>
            </p:sp>
            <p:cxnSp>
              <p:nvCxnSpPr>
                <p:cNvPr id="38" name="Straight Connector 37">
                  <a:extLst>
                    <a:ext uri="{FF2B5EF4-FFF2-40B4-BE49-F238E27FC236}">
                      <a16:creationId xmlns:a16="http://schemas.microsoft.com/office/drawing/2014/main" id="{BADB4C03-0F86-4580-B0C9-48DD4B3B67FF}"/>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048721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20XX</a:t>
            </a:r>
          </a:p>
        </p:txBody>
      </p:sp>
      <p:sp>
        <p:nvSpPr>
          <p:cNvPr id="5" name="Footer Placeholder 4"/>
          <p:cNvSpPr>
            <a:spLocks noGrp="1"/>
          </p:cNvSpPr>
          <p:nvPr>
            <p:ph type="ftr" sz="quarter" idx="11"/>
          </p:nvPr>
        </p:nvSpPr>
        <p:spPr/>
        <p:txBody>
          <a:bodyPr/>
          <a:lstStyle/>
          <a:p>
            <a:pPr rtl="0"/>
            <a:r>
              <a:rPr lang="en-GB" noProof="0"/>
              <a:t>Presentation Title</a:t>
            </a:r>
          </a:p>
        </p:txBody>
      </p:sp>
      <p:sp>
        <p:nvSpPr>
          <p:cNvPr id="6" name="Slide Number Placeholder 5"/>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1044990337"/>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en-GB" noProof="0"/>
              <a:t>20XX</a:t>
            </a:r>
          </a:p>
        </p:txBody>
      </p:sp>
      <p:sp>
        <p:nvSpPr>
          <p:cNvPr id="6" name="Footer Placeholder 5"/>
          <p:cNvSpPr>
            <a:spLocks noGrp="1"/>
          </p:cNvSpPr>
          <p:nvPr>
            <p:ph type="ftr" sz="quarter" idx="11"/>
          </p:nvPr>
        </p:nvSpPr>
        <p:spPr/>
        <p:txBody>
          <a:bodyPr/>
          <a:lstStyle/>
          <a:p>
            <a:pPr rtl="0"/>
            <a:r>
              <a:rPr lang="en-GB" noProof="0"/>
              <a:t>Presentation Title</a:t>
            </a:r>
          </a:p>
        </p:txBody>
      </p:sp>
      <p:sp>
        <p:nvSpPr>
          <p:cNvPr id="7" name="Slide Number Placeholder 6"/>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426533720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en-GB" noProof="0"/>
              <a:t>20XX</a:t>
            </a:r>
          </a:p>
        </p:txBody>
      </p:sp>
      <p:sp>
        <p:nvSpPr>
          <p:cNvPr id="8" name="Footer Placeholder 7"/>
          <p:cNvSpPr>
            <a:spLocks noGrp="1"/>
          </p:cNvSpPr>
          <p:nvPr>
            <p:ph type="ftr" sz="quarter" idx="11"/>
          </p:nvPr>
        </p:nvSpPr>
        <p:spPr/>
        <p:txBody>
          <a:bodyPr/>
          <a:lstStyle/>
          <a:p>
            <a:pPr rtl="0"/>
            <a:r>
              <a:rPr lang="en-GB" noProof="0"/>
              <a:t>Presentation Title</a:t>
            </a:r>
          </a:p>
        </p:txBody>
      </p:sp>
      <p:sp>
        <p:nvSpPr>
          <p:cNvPr id="9" name="Slide Number Placeholder 8"/>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2896321058"/>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r>
              <a:rPr lang="en-GB" noProof="0"/>
              <a:t>20XX</a:t>
            </a:r>
          </a:p>
        </p:txBody>
      </p:sp>
      <p:sp>
        <p:nvSpPr>
          <p:cNvPr id="4" name="Footer Placeholder 3"/>
          <p:cNvSpPr>
            <a:spLocks noGrp="1"/>
          </p:cNvSpPr>
          <p:nvPr>
            <p:ph type="ftr" sz="quarter" idx="11"/>
          </p:nvPr>
        </p:nvSpPr>
        <p:spPr/>
        <p:txBody>
          <a:bodyPr/>
          <a:lstStyle/>
          <a:p>
            <a:pPr rtl="0"/>
            <a:r>
              <a:rPr lang="en-GB" noProof="0"/>
              <a:t>Presentation Title</a:t>
            </a:r>
          </a:p>
        </p:txBody>
      </p:sp>
      <p:sp>
        <p:nvSpPr>
          <p:cNvPr id="5" name="Slide Number Placeholder 4"/>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58566468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en-GB" noProof="0"/>
              <a:t>20XX</a:t>
            </a:r>
          </a:p>
        </p:txBody>
      </p:sp>
      <p:sp>
        <p:nvSpPr>
          <p:cNvPr id="3" name="Footer Placeholder 2"/>
          <p:cNvSpPr>
            <a:spLocks noGrp="1"/>
          </p:cNvSpPr>
          <p:nvPr>
            <p:ph type="ftr" sz="quarter" idx="11"/>
          </p:nvPr>
        </p:nvSpPr>
        <p:spPr/>
        <p:txBody>
          <a:bodyPr/>
          <a:lstStyle/>
          <a:p>
            <a:pPr rtl="0"/>
            <a:r>
              <a:rPr lang="en-GB" noProof="0"/>
              <a:t>Presentation Title</a:t>
            </a:r>
          </a:p>
        </p:txBody>
      </p:sp>
      <p:sp>
        <p:nvSpPr>
          <p:cNvPr id="4" name="Slide Number Placeholder 3"/>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390604224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20XX</a:t>
            </a:r>
          </a:p>
        </p:txBody>
      </p:sp>
      <p:sp>
        <p:nvSpPr>
          <p:cNvPr id="6" name="Footer Placeholder 5"/>
          <p:cNvSpPr>
            <a:spLocks noGrp="1"/>
          </p:cNvSpPr>
          <p:nvPr>
            <p:ph type="ftr" sz="quarter" idx="11"/>
          </p:nvPr>
        </p:nvSpPr>
        <p:spPr/>
        <p:txBody>
          <a:bodyPr/>
          <a:lstStyle/>
          <a:p>
            <a:pPr rtl="0"/>
            <a:r>
              <a:rPr lang="en-GB" noProof="0"/>
              <a:t>Presentation Title</a:t>
            </a:r>
          </a:p>
        </p:txBody>
      </p:sp>
      <p:sp>
        <p:nvSpPr>
          <p:cNvPr id="7" name="Slide Number Placeholder 6"/>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89019534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20XX</a:t>
            </a:r>
          </a:p>
        </p:txBody>
      </p:sp>
      <p:sp>
        <p:nvSpPr>
          <p:cNvPr id="6" name="Footer Placeholder 5"/>
          <p:cNvSpPr>
            <a:spLocks noGrp="1"/>
          </p:cNvSpPr>
          <p:nvPr>
            <p:ph type="ftr" sz="quarter" idx="11"/>
          </p:nvPr>
        </p:nvSpPr>
        <p:spPr/>
        <p:txBody>
          <a:bodyPr/>
          <a:lstStyle/>
          <a:p>
            <a:pPr rtl="0"/>
            <a:r>
              <a:rPr lang="en-GB" noProof="0"/>
              <a:t>Presentation Title</a:t>
            </a:r>
          </a:p>
        </p:txBody>
      </p:sp>
      <p:sp>
        <p:nvSpPr>
          <p:cNvPr id="7" name="Slide Number Placeholder 6"/>
          <p:cNvSpPr>
            <a:spLocks noGrp="1"/>
          </p:cNvSpPr>
          <p:nvPr>
            <p:ph type="sldNum" sz="quarter" idx="12"/>
          </p:nvPr>
        </p:nvSpPr>
        <p:spPr/>
        <p:txBody>
          <a:body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315304697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3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r>
              <a:rPr lang="en-GB" noProof="0"/>
              <a:t>20XX</a:t>
            </a: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r>
              <a:rPr lang="en-GB" noProof="0"/>
              <a:t>Presentation Title</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D39607A7-8386-47DB-8578-DDEDD194E5D4}" type="slidenum">
              <a:rPr lang="en-GB" noProof="0" smtClean="0"/>
              <a:pPr rtl="0"/>
              <a:t>‹N›</a:t>
            </a:fld>
            <a:endParaRPr lang="en-GB" noProof="0"/>
          </a:p>
        </p:txBody>
      </p:sp>
    </p:spTree>
    <p:extLst>
      <p:ext uri="{BB962C8B-B14F-4D97-AF65-F5344CB8AC3E}">
        <p14:creationId xmlns:p14="http://schemas.microsoft.com/office/powerpoint/2010/main" val="1291784467"/>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6" r:id="rId21"/>
    <p:sldLayoutId id="2147483747" r:id="rId22"/>
    <p:sldLayoutId id="2147483748" r:id="rId23"/>
    <p:sldLayoutId id="2147483749" r:id="rId24"/>
    <p:sldLayoutId id="2147483750" r:id="rId25"/>
    <p:sldLayoutId id="2147483751" r:id="rId26"/>
    <p:sldLayoutId id="2147483753" r:id="rId27"/>
    <p:sldLayoutId id="2147483754" r:id="rId28"/>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8.xml"/><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4.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microsoft.com/office/2007/relationships/hdphoto" Target="../media/hdphoto5.wdp"/><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9DC390BA-98AB-DE6F-A709-467952EFAB5C}"/>
              </a:ext>
              <a:ext uri="{C183D7F6-B498-43B3-948B-1728B52AA6E4}">
                <adec:decorative xmlns:adec="http://schemas.microsoft.com/office/drawing/2017/decorative" val="1"/>
              </a:ext>
            </a:extLst>
          </p:cNvPr>
          <p:cNvSpPr/>
          <p:nvPr/>
        </p:nvSpPr>
        <p:spPr>
          <a:xfrm flipV="1">
            <a:off x="2286437" y="4006319"/>
            <a:ext cx="5123579" cy="17598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Rectangle 5">
            <a:extLst>
              <a:ext uri="{FF2B5EF4-FFF2-40B4-BE49-F238E27FC236}">
                <a16:creationId xmlns:a16="http://schemas.microsoft.com/office/drawing/2014/main" id="{BF82E292-DFEA-41F7-8541-66C7DFE609B3}"/>
              </a:ext>
              <a:ext uri="{C183D7F6-B498-43B3-948B-1728B52AA6E4}">
                <adec:decorative xmlns:adec="http://schemas.microsoft.com/office/drawing/2017/decorative" val="1"/>
              </a:ext>
            </a:extLst>
          </p:cNvPr>
          <p:cNvSpPr/>
          <p:nvPr/>
        </p:nvSpPr>
        <p:spPr>
          <a:xfrm flipV="1">
            <a:off x="1217954" y="1727199"/>
            <a:ext cx="5123579" cy="18170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3" name="Documento multiplo 2">
            <a:extLst>
              <a:ext uri="{FF2B5EF4-FFF2-40B4-BE49-F238E27FC236}">
                <a16:creationId xmlns:a16="http://schemas.microsoft.com/office/drawing/2014/main" id="{E014A290-ACB2-6A54-5DA5-ADD7117BA722}"/>
              </a:ext>
            </a:extLst>
          </p:cNvPr>
          <p:cNvSpPr/>
          <p:nvPr/>
        </p:nvSpPr>
        <p:spPr>
          <a:xfrm>
            <a:off x="5088248" y="1837621"/>
            <a:ext cx="2204764" cy="2031225"/>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itle 9">
            <a:extLst>
              <a:ext uri="{FF2B5EF4-FFF2-40B4-BE49-F238E27FC236}">
                <a16:creationId xmlns:a16="http://schemas.microsoft.com/office/drawing/2014/main" id="{903501C3-C301-490F-A129-5C468AEC915D}"/>
              </a:ext>
            </a:extLst>
          </p:cNvPr>
          <p:cNvSpPr>
            <a:spLocks noGrp="1"/>
          </p:cNvSpPr>
          <p:nvPr>
            <p:ph type="ctrTitle"/>
          </p:nvPr>
        </p:nvSpPr>
        <p:spPr>
          <a:xfrm>
            <a:off x="7824163" y="1690724"/>
            <a:ext cx="3768728" cy="1822558"/>
          </a:xfrm>
        </p:spPr>
        <p:txBody>
          <a:bodyPr rtlCol="0">
            <a:normAutofit fontScale="90000"/>
          </a:bodyPr>
          <a:lstStyle/>
          <a:p>
            <a:pPr rtl="0"/>
            <a:r>
              <a:rPr lang="en-GB" dirty="0"/>
              <a:t>Flow Transducer Calibration project</a:t>
            </a:r>
          </a:p>
        </p:txBody>
      </p:sp>
      <p:sp>
        <p:nvSpPr>
          <p:cNvPr id="11" name="Subtitle 10">
            <a:extLst>
              <a:ext uri="{FF2B5EF4-FFF2-40B4-BE49-F238E27FC236}">
                <a16:creationId xmlns:a16="http://schemas.microsoft.com/office/drawing/2014/main" id="{FC3F3DE7-4288-44D0-9E2E-8E5B9936AE7C}"/>
              </a:ext>
            </a:extLst>
          </p:cNvPr>
          <p:cNvSpPr>
            <a:spLocks noGrp="1"/>
          </p:cNvSpPr>
          <p:nvPr>
            <p:ph type="subTitle" idx="1"/>
          </p:nvPr>
        </p:nvSpPr>
        <p:spPr>
          <a:xfrm>
            <a:off x="7958510" y="4430992"/>
            <a:ext cx="2515219" cy="1655762"/>
          </a:xfrm>
        </p:spPr>
        <p:txBody>
          <a:bodyPr rtlCol="0">
            <a:normAutofit fontScale="92500" lnSpcReduction="10000"/>
          </a:bodyPr>
          <a:lstStyle/>
          <a:p>
            <a:pPr algn="l" rtl="0"/>
            <a:r>
              <a:rPr lang="en-GB" dirty="0"/>
              <a:t>Antonio Pedicini Miriam Paradiso Hamza </a:t>
            </a:r>
            <a:r>
              <a:rPr lang="en-GB" dirty="0" err="1"/>
              <a:t>Mekni</a:t>
            </a:r>
            <a:r>
              <a:rPr lang="en-GB" dirty="0"/>
              <a:t>     Omid </a:t>
            </a:r>
            <a:r>
              <a:rPr lang="en-GB" dirty="0" err="1"/>
              <a:t>Moradiarshad</a:t>
            </a:r>
            <a:endParaRPr lang="en-GB" dirty="0"/>
          </a:p>
        </p:txBody>
      </p:sp>
      <p:pic>
        <p:nvPicPr>
          <p:cNvPr id="5" name="Picture Placeholder 4" descr="A poster of a computer program&#10;&#10;AI-generated content may be incorrect.">
            <a:extLst>
              <a:ext uri="{FF2B5EF4-FFF2-40B4-BE49-F238E27FC236}">
                <a16:creationId xmlns:a16="http://schemas.microsoft.com/office/drawing/2014/main" id="{5D71BBD1-C0F5-F5C5-75A9-9F4F64A8C2B8}"/>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ackgroundRemoval t="23313" b="76687" l="10000" r="90000"/>
                    </a14:imgEffect>
                  </a14:imgLayer>
                </a14:imgProps>
              </a:ext>
            </a:extLst>
          </a:blip>
          <a:srcRect l="26625" t="42489" r="22834" b="33981"/>
          <a:stretch>
            <a:fillRect/>
          </a:stretch>
        </p:blipFill>
        <p:spPr>
          <a:xfrm>
            <a:off x="1383491" y="1721662"/>
            <a:ext cx="3371413" cy="2031225"/>
          </a:xfrm>
        </p:spPr>
      </p:pic>
      <p:pic>
        <p:nvPicPr>
          <p:cNvPr id="7" name="Picture 6" descr="A cover of a book&#10;&#10;AI-generated content may be incorrect.">
            <a:extLst>
              <a:ext uri="{FF2B5EF4-FFF2-40B4-BE49-F238E27FC236}">
                <a16:creationId xmlns:a16="http://schemas.microsoft.com/office/drawing/2014/main" id="{782C55B3-7752-C385-97D3-543820C5897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7882" y1="57364" x2="37882" y2="57364"/>
                        <a14:foregroundMark x1="50765" y1="60955" x2="50765" y2="60955"/>
                        <a14:foregroundMark x1="63412" y1="57636" x2="63412" y2="57636"/>
                        <a14:foregroundMark x1="39647" y1="57727" x2="39647" y2="57727"/>
                        <a14:foregroundMark x1="38588" y1="57591" x2="38588" y2="57591"/>
                        <a14:foregroundMark x1="38471" y1="57545" x2="38471" y2="57545"/>
                        <a14:foregroundMark x1="47941" y1="63091" x2="47941" y2="63091"/>
                        <a14:foregroundMark x1="49235" y1="40909" x2="49235" y2="40909"/>
                        <a14:foregroundMark x1="48824" y1="40000" x2="48824" y2="40000"/>
                        <a14:foregroundMark x1="49882" y1="42500" x2="49882" y2="42500"/>
                        <a14:foregroundMark x1="38000" y1="58409" x2="38000" y2="58409"/>
                        <a14:foregroundMark x1="38059" y1="57227" x2="38059" y2="57227"/>
                        <a14:backgroundMark x1="40471" y1="57955" x2="40471" y2="57955"/>
                        <a14:backgroundMark x1="40000" y1="57909" x2="40000" y2="57909"/>
                        <a14:backgroundMark x1="39471" y1="57727" x2="39471" y2="57727"/>
                        <a14:backgroundMark x1="39118" y1="57591" x2="39118" y2="57591"/>
                        <a14:backgroundMark x1="38706" y1="57773" x2="38706" y2="57773"/>
                        <a14:backgroundMark x1="39294" y1="57773" x2="39294" y2="57773"/>
                        <a14:backgroundMark x1="39412" y1="58000" x2="39412" y2="58000"/>
                        <a14:backgroundMark x1="39412" y1="57409" x2="39412" y2="57409"/>
                        <a14:backgroundMark x1="51706" y1="60318" x2="51706" y2="60318"/>
                        <a14:backgroundMark x1="63647" y1="57045" x2="63647" y2="57045"/>
                        <a14:backgroundMark x1="39765" y1="57727" x2="39765" y2="57727"/>
                        <a14:backgroundMark x1="39765" y1="57773" x2="39765" y2="57773"/>
                        <a14:backgroundMark x1="39824" y1="57682" x2="39824" y2="57682"/>
                        <a14:backgroundMark x1="39647" y1="57545" x2="39647" y2="57545"/>
                        <a14:backgroundMark x1="38471" y1="57364" x2="38471" y2="57364"/>
                        <a14:backgroundMark x1="38412" y1="57364" x2="38412" y2="57364"/>
                        <a14:backgroundMark x1="38412" y1="57500" x2="38412" y2="57500"/>
                        <a14:backgroundMark x1="38588" y1="57682" x2="38588" y2="57682"/>
                        <a14:backgroundMark x1="37824" y1="57318" x2="37824" y2="57318"/>
                        <a14:backgroundMark x1="50235" y1="39773" x2="50235" y2="39773"/>
                        <a14:backgroundMark x1="38235" y1="56955" x2="38235" y2="56955"/>
                      </a14:backgroundRemoval>
                    </a14:imgEffect>
                  </a14:imgLayer>
                </a14:imgProps>
              </a:ext>
            </a:extLst>
          </a:blip>
          <a:srcRect l="26690" t="37361" r="24078" b="31458"/>
          <a:stretch>
            <a:fillRect/>
          </a:stretch>
        </p:blipFill>
        <p:spPr>
          <a:xfrm>
            <a:off x="4777793" y="4045866"/>
            <a:ext cx="2515219" cy="2054052"/>
          </a:xfrm>
          <a:prstGeom prst="rect">
            <a:avLst/>
          </a:prstGeom>
        </p:spPr>
      </p:pic>
      <p:pic>
        <p:nvPicPr>
          <p:cNvPr id="9" name="Picture 8" descr="A blue circuit board with a heart symbol on it&#10;&#10;AI-generated content may be incorrect.">
            <a:extLst>
              <a:ext uri="{FF2B5EF4-FFF2-40B4-BE49-F238E27FC236}">
                <a16:creationId xmlns:a16="http://schemas.microsoft.com/office/drawing/2014/main" id="{2516D362-6655-7B22-71B9-F4052ED413B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4636443" y="2033889"/>
            <a:ext cx="2892491" cy="1638689"/>
          </a:xfrm>
          <a:prstGeom prst="rect">
            <a:avLst/>
          </a:prstGeom>
        </p:spPr>
      </p:pic>
      <p:pic>
        <p:nvPicPr>
          <p:cNvPr id="18" name="Picture 17" descr="A white and orange play button&#10;&#10;AI-generated content may be incorrect.">
            <a:extLst>
              <a:ext uri="{FF2B5EF4-FFF2-40B4-BE49-F238E27FC236}">
                <a16:creationId xmlns:a16="http://schemas.microsoft.com/office/drawing/2014/main" id="{B6C0AC2B-9048-92EE-40E4-9CE49D6C43C8}"/>
              </a:ext>
            </a:extLst>
          </p:cNvPr>
          <p:cNvPicPr>
            <a:picLocks noChangeAspect="1"/>
          </p:cNvPicPr>
          <p:nvPr/>
        </p:nvPicPr>
        <p:blipFill>
          <a:blip r:embed="rId9"/>
          <a:stretch>
            <a:fillRect/>
          </a:stretch>
        </p:blipFill>
        <p:spPr>
          <a:xfrm>
            <a:off x="10854691" y="39941"/>
            <a:ext cx="467047" cy="467047"/>
          </a:xfrm>
          <a:prstGeom prst="rect">
            <a:avLst/>
          </a:prstGeom>
        </p:spPr>
      </p:pic>
      <p:sp>
        <p:nvSpPr>
          <p:cNvPr id="19" name="Title 9">
            <a:extLst>
              <a:ext uri="{FF2B5EF4-FFF2-40B4-BE49-F238E27FC236}">
                <a16:creationId xmlns:a16="http://schemas.microsoft.com/office/drawing/2014/main" id="{CFB7C124-7DF4-04DD-2DE7-8E9F8AE7269E}"/>
              </a:ext>
            </a:extLst>
          </p:cNvPr>
          <p:cNvSpPr txBox="1">
            <a:spLocks/>
          </p:cNvSpPr>
          <p:nvPr/>
        </p:nvSpPr>
        <p:spPr>
          <a:xfrm>
            <a:off x="7626356" y="3354451"/>
            <a:ext cx="4233490" cy="8605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1400" dirty="0"/>
              <a:t>Measurement for automation and industrial production, </a:t>
            </a:r>
            <a:r>
              <a:rPr lang="en-GB" sz="1400" dirty="0" err="1"/>
              <a:t>a.y</a:t>
            </a:r>
            <a:r>
              <a:rPr lang="en-GB" sz="1400" dirty="0"/>
              <a:t>. 2024-2025</a:t>
            </a:r>
          </a:p>
        </p:txBody>
      </p:sp>
      <p:pic>
        <p:nvPicPr>
          <p:cNvPr id="22" name="Picture 21" descr="A black background with white text&#10;&#10;AI-generated content may be incorrect.">
            <a:extLst>
              <a:ext uri="{FF2B5EF4-FFF2-40B4-BE49-F238E27FC236}">
                <a16:creationId xmlns:a16="http://schemas.microsoft.com/office/drawing/2014/main" id="{0093D943-5D90-C73C-60AE-D1DAD31BE6EC}"/>
              </a:ext>
            </a:extLst>
          </p:cNvPr>
          <p:cNvPicPr>
            <a:picLocks noChangeAspect="1"/>
          </p:cNvPicPr>
          <p:nvPr/>
        </p:nvPicPr>
        <p:blipFill>
          <a:blip r:embed="rId10"/>
          <a:stretch>
            <a:fillRect/>
          </a:stretch>
        </p:blipFill>
        <p:spPr>
          <a:xfrm>
            <a:off x="1054537" y="-59581"/>
            <a:ext cx="3793690" cy="1342344"/>
          </a:xfrm>
          <a:prstGeom prst="rect">
            <a:avLst/>
          </a:prstGeom>
        </p:spPr>
      </p:pic>
      <p:sp>
        <p:nvSpPr>
          <p:cNvPr id="6" name="Documento multiplo 5">
            <a:extLst>
              <a:ext uri="{FF2B5EF4-FFF2-40B4-BE49-F238E27FC236}">
                <a16:creationId xmlns:a16="http://schemas.microsoft.com/office/drawing/2014/main" id="{5B6C13B0-B457-A6E9-2A05-9D2E1B09E80B}"/>
              </a:ext>
            </a:extLst>
          </p:cNvPr>
          <p:cNvSpPr/>
          <p:nvPr/>
        </p:nvSpPr>
        <p:spPr>
          <a:xfrm flipH="1">
            <a:off x="1217954" y="4214985"/>
            <a:ext cx="2204764" cy="2031225"/>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n w="22225">
                <a:solidFill>
                  <a:schemeClr val="accent2"/>
                </a:solidFill>
                <a:prstDash val="solid"/>
              </a:ln>
              <a:solidFill>
                <a:schemeClr val="accent2">
                  <a:lumMod val="40000"/>
                  <a:lumOff val="60000"/>
                </a:schemeClr>
              </a:solidFill>
            </a:endParaRPr>
          </a:p>
        </p:txBody>
      </p:sp>
      <p:pic>
        <p:nvPicPr>
          <p:cNvPr id="14" name="Picture 13" descr="A close-up of a blue and black electronic device&#10;&#10;AI-generated content may be incorrect.">
            <a:extLst>
              <a:ext uri="{FF2B5EF4-FFF2-40B4-BE49-F238E27FC236}">
                <a16:creationId xmlns:a16="http://schemas.microsoft.com/office/drawing/2014/main" id="{C152E4AB-13DC-F037-3B15-7271615DE73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3810" b="90000" l="9500" r="91417">
                        <a14:foregroundMark x1="9500" y1="23175" x2="9583" y2="30000"/>
                        <a14:foregroundMark x1="31667" y1="7143" x2="38083" y2="3810"/>
                        <a14:foregroundMark x1="91417" y1="23810" x2="91167" y2="24762"/>
                        <a14:foregroundMark x1="47750" y1="40000" x2="47750" y2="40794"/>
                        <a14:foregroundMark x1="49083" y1="39365" x2="50667" y2="41111"/>
                        <a14:foregroundMark x1="52667" y1="39524" x2="52667" y2="42857"/>
                        <a14:foregroundMark x1="39167" y1="61746" x2="39167" y2="61746"/>
                      </a14:backgroundRemoval>
                    </a14:imgEffect>
                  </a14:imgLayer>
                </a14:imgProps>
              </a:ext>
            </a:extLst>
          </a:blip>
          <a:stretch>
            <a:fillRect/>
          </a:stretch>
        </p:blipFill>
        <p:spPr>
          <a:xfrm>
            <a:off x="1459838" y="4884186"/>
            <a:ext cx="1870972" cy="982261"/>
          </a:xfrm>
          <a:prstGeom prst="rect">
            <a:avLst/>
          </a:prstGeom>
        </p:spPr>
      </p:pic>
      <p:sp>
        <p:nvSpPr>
          <p:cNvPr id="15" name="Slide Number Placeholder 5">
            <a:extLst>
              <a:ext uri="{FF2B5EF4-FFF2-40B4-BE49-F238E27FC236}">
                <a16:creationId xmlns:a16="http://schemas.microsoft.com/office/drawing/2014/main" id="{8B478FBC-0F4E-CA5C-8DD7-899A5AD27029}"/>
              </a:ext>
            </a:extLst>
          </p:cNvPr>
          <p:cNvSpPr txBox="1">
            <a:spLocks/>
          </p:cNvSpPr>
          <p:nvPr/>
        </p:nvSpPr>
        <p:spPr>
          <a:xfrm>
            <a:off x="11821933" y="6375596"/>
            <a:ext cx="276933" cy="3026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1050" b="1" smtClean="0"/>
              <a:pPr/>
              <a:t>1</a:t>
            </a:fld>
            <a:endParaRPr lang="en-GB" sz="1050" b="1" dirty="0"/>
          </a:p>
        </p:txBody>
      </p:sp>
    </p:spTree>
    <p:extLst>
      <p:ext uri="{BB962C8B-B14F-4D97-AF65-F5344CB8AC3E}">
        <p14:creationId xmlns:p14="http://schemas.microsoft.com/office/powerpoint/2010/main" val="975368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B24B7737-D9F9-4C95-85E6-6BE1E4324D25}"/>
              </a:ext>
            </a:extLst>
          </p:cNvPr>
          <p:cNvPicPr>
            <a:picLocks noGrp="1" noChangeAspect="1"/>
          </p:cNvPicPr>
          <p:nvPr>
            <p:ph type="pic" sz="quarter" idx="13"/>
          </p:nvPr>
        </p:nvPicPr>
        <p:blipFill>
          <a:blip r:embed="rId3"/>
          <a:srcRect t="1104" b="1104"/>
          <a:stretch/>
        </p:blipFill>
        <p:spPr/>
      </p:pic>
      <p:sp>
        <p:nvSpPr>
          <p:cNvPr id="77" name="Title 76">
            <a:extLst>
              <a:ext uri="{FF2B5EF4-FFF2-40B4-BE49-F238E27FC236}">
                <a16:creationId xmlns:a16="http://schemas.microsoft.com/office/drawing/2014/main" id="{7926C68F-A333-44B9-871A-5E17D73061CF}"/>
              </a:ext>
            </a:extLst>
          </p:cNvPr>
          <p:cNvSpPr>
            <a:spLocks noGrp="1"/>
          </p:cNvSpPr>
          <p:nvPr>
            <p:ph type="title"/>
          </p:nvPr>
        </p:nvSpPr>
        <p:spPr/>
        <p:txBody>
          <a:bodyPr rtlCol="0"/>
          <a:lstStyle/>
          <a:p>
            <a:r>
              <a:rPr lang="en-GB" dirty="0"/>
              <a:t>LabVIEW Virtual Instrument developed for Calibration Procedure</a:t>
            </a:r>
          </a:p>
        </p:txBody>
      </p:sp>
      <p:sp>
        <p:nvSpPr>
          <p:cNvPr id="8" name="Subtitle 7">
            <a:extLst>
              <a:ext uri="{FF2B5EF4-FFF2-40B4-BE49-F238E27FC236}">
                <a16:creationId xmlns:a16="http://schemas.microsoft.com/office/drawing/2014/main" id="{F7CAA791-2C32-4725-8995-4420AB89B6EF}"/>
              </a:ext>
            </a:extLst>
          </p:cNvPr>
          <p:cNvSpPr>
            <a:spLocks noGrp="1"/>
          </p:cNvSpPr>
          <p:nvPr>
            <p:ph type="subTitle" idx="1"/>
          </p:nvPr>
        </p:nvSpPr>
        <p:spPr>
          <a:xfrm>
            <a:off x="540664" y="4625207"/>
            <a:ext cx="11109999" cy="2201863"/>
          </a:xfrm>
        </p:spPr>
        <p:txBody>
          <a:bodyPr rtlCol="0">
            <a:normAutofit/>
          </a:bodyPr>
          <a:lstStyle/>
          <a:p>
            <a:pPr rtl="0"/>
            <a:r>
              <a:rPr lang="en-GB" sz="4000" dirty="0"/>
              <a:t>main VI</a:t>
            </a:r>
          </a:p>
        </p:txBody>
      </p:sp>
      <p:cxnSp>
        <p:nvCxnSpPr>
          <p:cNvPr id="19" name="Straight Connector 18">
            <a:extLst>
              <a:ext uri="{FF2B5EF4-FFF2-40B4-BE49-F238E27FC236}">
                <a16:creationId xmlns:a16="http://schemas.microsoft.com/office/drawing/2014/main" id="{0B434922-CF90-48C5-9F63-D9A7C14B2BFC}"/>
              </a:ext>
              <a:ext uri="{C183D7F6-B498-43B3-948B-1728B52AA6E4}">
                <adec:decorative xmlns:adec="http://schemas.microsoft.com/office/drawing/2017/decorative" val="1"/>
              </a:ext>
            </a:extLst>
          </p:cNvPr>
          <p:cNvCxnSpPr>
            <a:cxnSpLocks/>
          </p:cNvCxnSpPr>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1398EEAA-6DF2-5527-1AC2-7485C6A13F0A}"/>
              </a:ext>
            </a:extLst>
          </p:cNvPr>
          <p:cNvSpPr txBox="1">
            <a:spLocks/>
          </p:cNvSpPr>
          <p:nvPr/>
        </p:nvSpPr>
        <p:spPr>
          <a:xfrm>
            <a:off x="11821933" y="6375596"/>
            <a:ext cx="276933" cy="3026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1050" b="1" smtClean="0"/>
              <a:pPr/>
              <a:t>10</a:t>
            </a:fld>
            <a:endParaRPr lang="en-GB" sz="1050" b="1" dirty="0"/>
          </a:p>
        </p:txBody>
      </p:sp>
    </p:spTree>
    <p:extLst>
      <p:ext uri="{BB962C8B-B14F-4D97-AF65-F5344CB8AC3E}">
        <p14:creationId xmlns:p14="http://schemas.microsoft.com/office/powerpoint/2010/main" val="419450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14486F-36C9-F626-A16C-11D43CA37365}"/>
              </a:ext>
            </a:extLst>
          </p:cNvPr>
          <p:cNvSpPr>
            <a:spLocks noGrp="1"/>
          </p:cNvSpPr>
          <p:nvPr>
            <p:ph type="title"/>
          </p:nvPr>
        </p:nvSpPr>
        <p:spPr/>
        <p:txBody>
          <a:bodyPr/>
          <a:lstStyle/>
          <a:p>
            <a:r>
              <a:rPr lang="it-IT" dirty="0"/>
              <a:t>DEMO</a:t>
            </a:r>
            <a:endParaRPr lang="en-GB" dirty="0"/>
          </a:p>
        </p:txBody>
      </p:sp>
      <p:sp>
        <p:nvSpPr>
          <p:cNvPr id="2" name="Slide Number Placeholder 5">
            <a:extLst>
              <a:ext uri="{FF2B5EF4-FFF2-40B4-BE49-F238E27FC236}">
                <a16:creationId xmlns:a16="http://schemas.microsoft.com/office/drawing/2014/main" id="{CFBD9148-A446-EE02-C3E8-1681D6CF927C}"/>
              </a:ext>
            </a:extLst>
          </p:cNvPr>
          <p:cNvSpPr txBox="1">
            <a:spLocks/>
          </p:cNvSpPr>
          <p:nvPr/>
        </p:nvSpPr>
        <p:spPr>
          <a:xfrm>
            <a:off x="11794067" y="6394512"/>
            <a:ext cx="338666" cy="3058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800" smtClean="0"/>
              <a:pPr/>
              <a:t>11</a:t>
            </a:fld>
            <a:endParaRPr lang="en-GB" sz="1050" dirty="0"/>
          </a:p>
        </p:txBody>
      </p:sp>
      <p:sp>
        <p:nvSpPr>
          <p:cNvPr id="4" name="Date Placeholder 11">
            <a:extLst>
              <a:ext uri="{FF2B5EF4-FFF2-40B4-BE49-F238E27FC236}">
                <a16:creationId xmlns:a16="http://schemas.microsoft.com/office/drawing/2014/main" id="{EB9D8B84-2C40-C1EF-E65F-7DF7781C55CB}"/>
              </a:ext>
            </a:extLst>
          </p:cNvPr>
          <p:cNvSpPr>
            <a:spLocks noGrp="1"/>
          </p:cNvSpPr>
          <p:nvPr>
            <p:ph type="dt" sz="half" idx="10"/>
          </p:nvPr>
        </p:nvSpPr>
        <p:spPr>
          <a:xfrm>
            <a:off x="8076336" y="6400265"/>
            <a:ext cx="2966971" cy="365125"/>
          </a:xfrm>
        </p:spPr>
        <p:txBody>
          <a:bodyPr/>
          <a:lstStyle/>
          <a:p>
            <a:r>
              <a:rPr lang="en-GB" dirty="0"/>
              <a:t>Measurement for automation and industrial production, </a:t>
            </a:r>
            <a:r>
              <a:rPr lang="en-GB" dirty="0" err="1"/>
              <a:t>a.y</a:t>
            </a:r>
            <a:r>
              <a:rPr lang="en-GB" dirty="0"/>
              <a:t>. 2024-2025</a:t>
            </a:r>
          </a:p>
        </p:txBody>
      </p:sp>
      <p:sp>
        <p:nvSpPr>
          <p:cNvPr id="8" name="Footer Placeholder 12">
            <a:extLst>
              <a:ext uri="{FF2B5EF4-FFF2-40B4-BE49-F238E27FC236}">
                <a16:creationId xmlns:a16="http://schemas.microsoft.com/office/drawing/2014/main" id="{E0DDFE35-BC84-3436-782E-AA01CA203968}"/>
              </a:ext>
            </a:extLst>
          </p:cNvPr>
          <p:cNvSpPr>
            <a:spLocks noGrp="1"/>
          </p:cNvSpPr>
          <p:nvPr>
            <p:ph type="ftr" sz="quarter" idx="11"/>
          </p:nvPr>
        </p:nvSpPr>
        <p:spPr>
          <a:xfrm>
            <a:off x="1141413" y="6340037"/>
            <a:ext cx="6239309" cy="365125"/>
          </a:xfrm>
        </p:spPr>
        <p:txBody>
          <a:bodyPr/>
          <a:lstStyle/>
          <a:p>
            <a:pPr lvl="0" defTabSz="914400">
              <a:spcAft>
                <a:spcPts val="600"/>
              </a:spcAft>
            </a:pPr>
            <a:r>
              <a:rPr lang="en-GB" dirty="0"/>
              <a:t>Flow Transducer Calibration project</a:t>
            </a:r>
            <a:endParaRPr lang="en-US" dirty="0"/>
          </a:p>
        </p:txBody>
      </p:sp>
    </p:spTree>
    <p:extLst>
      <p:ext uri="{BB962C8B-B14F-4D97-AF65-F5344CB8AC3E}">
        <p14:creationId xmlns:p14="http://schemas.microsoft.com/office/powerpoint/2010/main" val="1426271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0170826-5D77-4C8C-96BA-1670092F6FD9}"/>
              </a:ext>
            </a:extLst>
          </p:cNvPr>
          <p:cNvSpPr>
            <a:spLocks noGrp="1"/>
          </p:cNvSpPr>
          <p:nvPr>
            <p:ph type="title"/>
          </p:nvPr>
        </p:nvSpPr>
        <p:spPr/>
        <p:txBody>
          <a:bodyPr rtlCol="0"/>
          <a:lstStyle/>
          <a:p>
            <a:pPr rtl="0"/>
            <a:r>
              <a:rPr lang="it-IT" cap="none"/>
              <a:t>main</a:t>
            </a:r>
            <a:r>
              <a:rPr lang="it-IT"/>
              <a:t> vi </a:t>
            </a:r>
            <a:r>
              <a:rPr lang="it-IT" cap="none"/>
              <a:t>and its </a:t>
            </a:r>
            <a:r>
              <a:rPr lang="en-GB" cap="none"/>
              <a:t>sub </a:t>
            </a:r>
            <a:r>
              <a:rPr lang="en-GB"/>
              <a:t>VI</a:t>
            </a:r>
            <a:r>
              <a:rPr lang="en-GB" cap="none"/>
              <a:t>s</a:t>
            </a:r>
            <a:endParaRPr lang="en-GB" dirty="0"/>
          </a:p>
        </p:txBody>
      </p:sp>
      <p:graphicFrame>
        <p:nvGraphicFramePr>
          <p:cNvPr id="16" name="Content Placeholder 2">
            <a:extLst>
              <a:ext uri="{FF2B5EF4-FFF2-40B4-BE49-F238E27FC236}">
                <a16:creationId xmlns:a16="http://schemas.microsoft.com/office/drawing/2014/main" id="{3B2DC4BD-E035-47C6-8E03-D9925BBB3012}"/>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2747880856"/>
              </p:ext>
            </p:extLst>
          </p:nvPr>
        </p:nvGraphicFramePr>
        <p:xfrm>
          <a:off x="809625" y="2562225"/>
          <a:ext cx="1056322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5">
            <a:extLst>
              <a:ext uri="{FF2B5EF4-FFF2-40B4-BE49-F238E27FC236}">
                <a16:creationId xmlns:a16="http://schemas.microsoft.com/office/drawing/2014/main" id="{8EA10432-819E-2E0C-CEC3-7EDA0917C7CD}"/>
              </a:ext>
            </a:extLst>
          </p:cNvPr>
          <p:cNvSpPr txBox="1">
            <a:spLocks/>
          </p:cNvSpPr>
          <p:nvPr/>
        </p:nvSpPr>
        <p:spPr>
          <a:xfrm>
            <a:off x="11794067" y="6394512"/>
            <a:ext cx="338666" cy="3058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800" smtClean="0"/>
              <a:pPr/>
              <a:t>12</a:t>
            </a:fld>
            <a:endParaRPr lang="en-GB" sz="1050" dirty="0"/>
          </a:p>
        </p:txBody>
      </p:sp>
      <p:sp>
        <p:nvSpPr>
          <p:cNvPr id="3" name="Date Placeholder 11">
            <a:extLst>
              <a:ext uri="{FF2B5EF4-FFF2-40B4-BE49-F238E27FC236}">
                <a16:creationId xmlns:a16="http://schemas.microsoft.com/office/drawing/2014/main" id="{C808C0E3-0F36-41C7-9D48-38AB742E083C}"/>
              </a:ext>
            </a:extLst>
          </p:cNvPr>
          <p:cNvSpPr>
            <a:spLocks noGrp="1"/>
          </p:cNvSpPr>
          <p:nvPr>
            <p:ph type="dt" sz="half" idx="10"/>
          </p:nvPr>
        </p:nvSpPr>
        <p:spPr>
          <a:xfrm>
            <a:off x="8076336" y="6400265"/>
            <a:ext cx="2966971" cy="365125"/>
          </a:xfrm>
        </p:spPr>
        <p:txBody>
          <a:bodyPr/>
          <a:lstStyle/>
          <a:p>
            <a:r>
              <a:rPr lang="en-GB" dirty="0"/>
              <a:t>Measurement for automation and industrial production, </a:t>
            </a:r>
            <a:r>
              <a:rPr lang="en-GB" dirty="0" err="1"/>
              <a:t>a.y</a:t>
            </a:r>
            <a:r>
              <a:rPr lang="en-GB" dirty="0"/>
              <a:t>. 2024-2025</a:t>
            </a:r>
          </a:p>
        </p:txBody>
      </p:sp>
      <p:sp>
        <p:nvSpPr>
          <p:cNvPr id="4" name="Footer Placeholder 12">
            <a:extLst>
              <a:ext uri="{FF2B5EF4-FFF2-40B4-BE49-F238E27FC236}">
                <a16:creationId xmlns:a16="http://schemas.microsoft.com/office/drawing/2014/main" id="{199846E4-6EDA-1245-E2AF-1AB2E9335B2A}"/>
              </a:ext>
            </a:extLst>
          </p:cNvPr>
          <p:cNvSpPr>
            <a:spLocks noGrp="1"/>
          </p:cNvSpPr>
          <p:nvPr>
            <p:ph type="ftr" sz="quarter" idx="11"/>
          </p:nvPr>
        </p:nvSpPr>
        <p:spPr>
          <a:xfrm>
            <a:off x="1141413" y="6340037"/>
            <a:ext cx="6239309" cy="365125"/>
          </a:xfrm>
        </p:spPr>
        <p:txBody>
          <a:bodyPr/>
          <a:lstStyle/>
          <a:p>
            <a:pPr lvl="0" defTabSz="914400">
              <a:spcAft>
                <a:spcPts val="600"/>
              </a:spcAft>
            </a:pPr>
            <a:r>
              <a:rPr lang="en-GB" dirty="0"/>
              <a:t>Flow Transducer Calibration project</a:t>
            </a:r>
            <a:endParaRPr lang="en-US" dirty="0"/>
          </a:p>
        </p:txBody>
      </p:sp>
    </p:spTree>
    <p:extLst>
      <p:ext uri="{BB962C8B-B14F-4D97-AF65-F5344CB8AC3E}">
        <p14:creationId xmlns:p14="http://schemas.microsoft.com/office/powerpoint/2010/main" val="344220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86BC107-F3D2-454F-92FA-5480BA028D59}"/>
              </a:ext>
            </a:extLst>
          </p:cNvPr>
          <p:cNvSpPr>
            <a:spLocks noGrp="1"/>
          </p:cNvSpPr>
          <p:nvPr>
            <p:ph type="title"/>
          </p:nvPr>
        </p:nvSpPr>
        <p:spPr/>
        <p:txBody>
          <a:bodyPr rtlCol="0"/>
          <a:lstStyle/>
          <a:p>
            <a:pPr rtl="0"/>
            <a:r>
              <a:rPr lang="en-GB"/>
              <a:t>REsults</a:t>
            </a:r>
          </a:p>
        </p:txBody>
      </p:sp>
      <p:sp>
        <p:nvSpPr>
          <p:cNvPr id="16" name="Text Placeholder 15">
            <a:extLst>
              <a:ext uri="{FF2B5EF4-FFF2-40B4-BE49-F238E27FC236}">
                <a16:creationId xmlns:a16="http://schemas.microsoft.com/office/drawing/2014/main" id="{ADE5BD73-AB59-4115-87A2-2074687D5DDE}"/>
              </a:ext>
            </a:extLst>
          </p:cNvPr>
          <p:cNvSpPr>
            <a:spLocks noGrp="1"/>
          </p:cNvSpPr>
          <p:nvPr>
            <p:ph type="body" sz="quarter" idx="13"/>
          </p:nvPr>
        </p:nvSpPr>
        <p:spPr/>
        <p:txBody>
          <a:bodyPr rtlCol="0"/>
          <a:lstStyle/>
          <a:p>
            <a:pPr rtl="0"/>
            <a:r>
              <a:rPr lang="en-GB" dirty="0">
                <a:solidFill>
                  <a:schemeClr val="accent2">
                    <a:lumMod val="40000"/>
                    <a:lumOff val="60000"/>
                  </a:schemeClr>
                </a:solidFill>
              </a:rPr>
              <a:t>Calibration Dataset Analysis</a:t>
            </a:r>
          </a:p>
        </p:txBody>
      </p:sp>
      <p:sp>
        <p:nvSpPr>
          <p:cNvPr id="17" name="Text Placeholder 16">
            <a:extLst>
              <a:ext uri="{FF2B5EF4-FFF2-40B4-BE49-F238E27FC236}">
                <a16:creationId xmlns:a16="http://schemas.microsoft.com/office/drawing/2014/main" id="{5FC46E31-64CA-40E6-A0F3-DBD2B1F7604F}"/>
              </a:ext>
            </a:extLst>
          </p:cNvPr>
          <p:cNvSpPr>
            <a:spLocks noGrp="1"/>
          </p:cNvSpPr>
          <p:nvPr>
            <p:ph type="body" sz="quarter" idx="14"/>
          </p:nvPr>
        </p:nvSpPr>
        <p:spPr/>
        <p:txBody>
          <a:bodyPr rtlCol="0"/>
          <a:lstStyle/>
          <a:p>
            <a:pPr rtl="0"/>
            <a:r>
              <a:rPr lang="en-GB" dirty="0"/>
              <a:t>Hysteresis Verification</a:t>
            </a:r>
          </a:p>
          <a:p>
            <a:pPr rtl="0"/>
            <a:r>
              <a:rPr lang="en-GB" dirty="0"/>
              <a:t>Calibration Curves</a:t>
            </a:r>
          </a:p>
        </p:txBody>
      </p:sp>
      <p:sp>
        <p:nvSpPr>
          <p:cNvPr id="18" name="Text Placeholder 17">
            <a:extLst>
              <a:ext uri="{FF2B5EF4-FFF2-40B4-BE49-F238E27FC236}">
                <a16:creationId xmlns:a16="http://schemas.microsoft.com/office/drawing/2014/main" id="{3C06D90C-4BCD-4533-9ADB-CE7DF843C69B}"/>
              </a:ext>
            </a:extLst>
          </p:cNvPr>
          <p:cNvSpPr>
            <a:spLocks noGrp="1"/>
          </p:cNvSpPr>
          <p:nvPr>
            <p:ph type="body" sz="quarter" idx="15"/>
          </p:nvPr>
        </p:nvSpPr>
        <p:spPr/>
        <p:txBody>
          <a:bodyPr rtlCol="0"/>
          <a:lstStyle/>
          <a:p>
            <a:pPr rtl="0"/>
            <a:r>
              <a:rPr lang="en-GB" dirty="0">
                <a:solidFill>
                  <a:schemeClr val="accent2">
                    <a:lumMod val="40000"/>
                    <a:lumOff val="60000"/>
                  </a:schemeClr>
                </a:solidFill>
              </a:rPr>
              <a:t>Calibration Report</a:t>
            </a:r>
          </a:p>
        </p:txBody>
      </p:sp>
      <p:sp>
        <p:nvSpPr>
          <p:cNvPr id="19" name="Text Placeholder 18">
            <a:extLst>
              <a:ext uri="{FF2B5EF4-FFF2-40B4-BE49-F238E27FC236}">
                <a16:creationId xmlns:a16="http://schemas.microsoft.com/office/drawing/2014/main" id="{BA5989D9-68CB-40BC-B42D-2BB8F5BE2A9A}"/>
              </a:ext>
            </a:extLst>
          </p:cNvPr>
          <p:cNvSpPr>
            <a:spLocks noGrp="1"/>
          </p:cNvSpPr>
          <p:nvPr>
            <p:ph type="body" sz="quarter" idx="16"/>
          </p:nvPr>
        </p:nvSpPr>
        <p:spPr/>
        <p:txBody>
          <a:bodyPr rtlCol="0"/>
          <a:lstStyle/>
          <a:p>
            <a:pPr rtl="0"/>
            <a:r>
              <a:rPr lang="en-GB"/>
              <a:t>Standard Uncertainty Evaluation for each operating point</a:t>
            </a:r>
          </a:p>
          <a:p>
            <a:pPr rtl="0"/>
            <a:r>
              <a:rPr lang="en-GB"/>
              <a:t>Combined Absolute Standard Deviation for the Automated Measurement System</a:t>
            </a:r>
          </a:p>
        </p:txBody>
      </p:sp>
      <p:sp>
        <p:nvSpPr>
          <p:cNvPr id="2" name="Slide Number Placeholder 5">
            <a:extLst>
              <a:ext uri="{FF2B5EF4-FFF2-40B4-BE49-F238E27FC236}">
                <a16:creationId xmlns:a16="http://schemas.microsoft.com/office/drawing/2014/main" id="{F3CA1D7B-797E-4E16-CDE3-B5156A72E69C}"/>
              </a:ext>
            </a:extLst>
          </p:cNvPr>
          <p:cNvSpPr txBox="1">
            <a:spLocks/>
          </p:cNvSpPr>
          <p:nvPr/>
        </p:nvSpPr>
        <p:spPr>
          <a:xfrm>
            <a:off x="11794067" y="6394512"/>
            <a:ext cx="338666" cy="3058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800" smtClean="0"/>
              <a:pPr/>
              <a:t>13</a:t>
            </a:fld>
            <a:endParaRPr lang="en-GB" sz="1050" dirty="0"/>
          </a:p>
        </p:txBody>
      </p:sp>
      <p:sp>
        <p:nvSpPr>
          <p:cNvPr id="3" name="Date Placeholder 11">
            <a:extLst>
              <a:ext uri="{FF2B5EF4-FFF2-40B4-BE49-F238E27FC236}">
                <a16:creationId xmlns:a16="http://schemas.microsoft.com/office/drawing/2014/main" id="{D523311A-0E2F-91AD-75F7-12F01AA7C822}"/>
              </a:ext>
            </a:extLst>
          </p:cNvPr>
          <p:cNvSpPr>
            <a:spLocks noGrp="1"/>
          </p:cNvSpPr>
          <p:nvPr>
            <p:ph type="dt" sz="half" idx="10"/>
          </p:nvPr>
        </p:nvSpPr>
        <p:spPr>
          <a:xfrm>
            <a:off x="8076336" y="6400265"/>
            <a:ext cx="2966971" cy="365125"/>
          </a:xfrm>
        </p:spPr>
        <p:txBody>
          <a:bodyPr/>
          <a:lstStyle/>
          <a:p>
            <a:r>
              <a:rPr lang="en-GB" dirty="0"/>
              <a:t>Measurement for automation and industrial production, </a:t>
            </a:r>
            <a:r>
              <a:rPr lang="en-GB" dirty="0" err="1"/>
              <a:t>a.y</a:t>
            </a:r>
            <a:r>
              <a:rPr lang="en-GB" dirty="0"/>
              <a:t>. 2024-2025</a:t>
            </a:r>
          </a:p>
        </p:txBody>
      </p:sp>
      <p:sp>
        <p:nvSpPr>
          <p:cNvPr id="4" name="Footer Placeholder 12">
            <a:extLst>
              <a:ext uri="{FF2B5EF4-FFF2-40B4-BE49-F238E27FC236}">
                <a16:creationId xmlns:a16="http://schemas.microsoft.com/office/drawing/2014/main" id="{5CC72B05-498A-4A8C-8856-058B71308721}"/>
              </a:ext>
            </a:extLst>
          </p:cNvPr>
          <p:cNvSpPr>
            <a:spLocks noGrp="1"/>
          </p:cNvSpPr>
          <p:nvPr>
            <p:ph type="ftr" sz="quarter" idx="11"/>
          </p:nvPr>
        </p:nvSpPr>
        <p:spPr>
          <a:xfrm>
            <a:off x="1141413" y="6340037"/>
            <a:ext cx="6239309" cy="365125"/>
          </a:xfrm>
        </p:spPr>
        <p:txBody>
          <a:bodyPr/>
          <a:lstStyle/>
          <a:p>
            <a:pPr lvl="0" defTabSz="914400">
              <a:spcAft>
                <a:spcPts val="600"/>
              </a:spcAft>
            </a:pPr>
            <a:r>
              <a:rPr lang="en-GB" dirty="0"/>
              <a:t>Flow Transducer Calibration project</a:t>
            </a:r>
            <a:endParaRPr lang="en-US" dirty="0"/>
          </a:p>
        </p:txBody>
      </p:sp>
    </p:spTree>
    <p:extLst>
      <p:ext uri="{BB962C8B-B14F-4D97-AF65-F5344CB8AC3E}">
        <p14:creationId xmlns:p14="http://schemas.microsoft.com/office/powerpoint/2010/main" val="162470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8E10F-AC1A-16DD-4C58-9191789A4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DA849-AE84-6A07-925F-840B8DFA6BF7}"/>
              </a:ext>
            </a:extLst>
          </p:cNvPr>
          <p:cNvSpPr>
            <a:spLocks noGrp="1"/>
          </p:cNvSpPr>
          <p:nvPr>
            <p:ph type="title"/>
          </p:nvPr>
        </p:nvSpPr>
        <p:spPr>
          <a:xfrm>
            <a:off x="1144588" y="174625"/>
            <a:ext cx="9905999" cy="1905000"/>
          </a:xfrm>
        </p:spPr>
        <p:txBody>
          <a:bodyPr/>
          <a:lstStyle/>
          <a:p>
            <a:r>
              <a:rPr lang="it-IT"/>
              <a:t>Results (I)</a:t>
            </a:r>
            <a:endParaRPr lang="en-GB"/>
          </a:p>
        </p:txBody>
      </p:sp>
      <p:sp>
        <p:nvSpPr>
          <p:cNvPr id="3" name="Text Placeholder 2">
            <a:extLst>
              <a:ext uri="{FF2B5EF4-FFF2-40B4-BE49-F238E27FC236}">
                <a16:creationId xmlns:a16="http://schemas.microsoft.com/office/drawing/2014/main" id="{9233F9D9-50EB-8A32-5A62-4734E0CADF10}"/>
              </a:ext>
            </a:extLst>
          </p:cNvPr>
          <p:cNvSpPr>
            <a:spLocks noGrp="1"/>
          </p:cNvSpPr>
          <p:nvPr>
            <p:ph type="body" idx="1"/>
          </p:nvPr>
        </p:nvSpPr>
        <p:spPr/>
        <p:txBody>
          <a:bodyPr/>
          <a:lstStyle/>
          <a:p>
            <a:pPr algn="ctr"/>
            <a:r>
              <a:rPr lang="it-IT" sz="1600"/>
              <a:t>Hysteresis graph</a:t>
            </a:r>
            <a:endParaRPr lang="en-GB" sz="1600"/>
          </a:p>
        </p:txBody>
      </p:sp>
      <p:pic>
        <p:nvPicPr>
          <p:cNvPr id="16" name="Picture Placeholder 15">
            <a:extLst>
              <a:ext uri="{FF2B5EF4-FFF2-40B4-BE49-F238E27FC236}">
                <a16:creationId xmlns:a16="http://schemas.microsoft.com/office/drawing/2014/main" id="{80A1C48F-DBAC-4296-9650-13D5EF7A3F54}"/>
              </a:ext>
            </a:extLst>
          </p:cNvPr>
          <p:cNvPicPr>
            <a:picLocks noGrp="1" noChangeAspect="1"/>
          </p:cNvPicPr>
          <p:nvPr>
            <p:ph type="pic" idx="15"/>
          </p:nvPr>
        </p:nvPicPr>
        <p:blipFill>
          <a:blip r:embed="rId3"/>
          <a:srcRect t="3700" b="17229"/>
          <a:stretch>
            <a:fillRect/>
          </a:stretch>
        </p:blipFill>
        <p:spPr>
          <a:xfrm>
            <a:off x="1141413" y="1676400"/>
            <a:ext cx="3195240" cy="2728196"/>
          </a:xfrm>
        </p:spPr>
      </p:pic>
      <p:sp>
        <p:nvSpPr>
          <p:cNvPr id="5" name="Text Placeholder 4">
            <a:extLst>
              <a:ext uri="{FF2B5EF4-FFF2-40B4-BE49-F238E27FC236}">
                <a16:creationId xmlns:a16="http://schemas.microsoft.com/office/drawing/2014/main" id="{BA90FFEE-22CF-AF23-7F13-532E9D26DDBE}"/>
              </a:ext>
            </a:extLst>
          </p:cNvPr>
          <p:cNvSpPr>
            <a:spLocks noGrp="1"/>
          </p:cNvSpPr>
          <p:nvPr>
            <p:ph type="body" sz="half" idx="18"/>
          </p:nvPr>
        </p:nvSpPr>
        <p:spPr/>
        <p:txBody>
          <a:bodyPr>
            <a:normAutofit fontScale="92500"/>
          </a:bodyPr>
          <a:lstStyle/>
          <a:p>
            <a:r>
              <a:rPr lang="en-GB"/>
              <a:t>Hysteresis: Comparison Graph, Maximum Deviation between two points and the Combined Standard Deviation (RSS) FS-1012</a:t>
            </a:r>
          </a:p>
        </p:txBody>
      </p:sp>
      <p:sp>
        <p:nvSpPr>
          <p:cNvPr id="6" name="Text Placeholder 5">
            <a:extLst>
              <a:ext uri="{FF2B5EF4-FFF2-40B4-BE49-F238E27FC236}">
                <a16:creationId xmlns:a16="http://schemas.microsoft.com/office/drawing/2014/main" id="{0F16E6E4-D498-102B-3AFB-C63F5BA6F913}"/>
              </a:ext>
            </a:extLst>
          </p:cNvPr>
          <p:cNvSpPr>
            <a:spLocks noGrp="1"/>
          </p:cNvSpPr>
          <p:nvPr>
            <p:ph type="body" sz="quarter" idx="3"/>
          </p:nvPr>
        </p:nvSpPr>
        <p:spPr>
          <a:xfrm>
            <a:off x="4843791" y="4399113"/>
            <a:ext cx="3200400" cy="576262"/>
          </a:xfrm>
        </p:spPr>
        <p:txBody>
          <a:bodyPr/>
          <a:lstStyle/>
          <a:p>
            <a:pPr algn="ctr"/>
            <a:r>
              <a:rPr lang="it-IT"/>
              <a:t>FS-1012 Hysteresis test</a:t>
            </a:r>
            <a:endParaRPr lang="en-GB"/>
          </a:p>
        </p:txBody>
      </p:sp>
      <p:pic>
        <p:nvPicPr>
          <p:cNvPr id="18" name="Picture Placeholder 17">
            <a:extLst>
              <a:ext uri="{FF2B5EF4-FFF2-40B4-BE49-F238E27FC236}">
                <a16:creationId xmlns:a16="http://schemas.microsoft.com/office/drawing/2014/main" id="{56325A5F-9C53-C0FB-F978-9E73ED24FCD6}"/>
              </a:ext>
            </a:extLst>
          </p:cNvPr>
          <p:cNvPicPr>
            <a:picLocks noGrp="1" noChangeAspect="1"/>
          </p:cNvPicPr>
          <p:nvPr>
            <p:ph type="pic" idx="21"/>
          </p:nvPr>
        </p:nvPicPr>
        <p:blipFill>
          <a:blip r:embed="rId4"/>
          <a:srcRect l="956" r="24324"/>
          <a:stretch>
            <a:fillRect/>
          </a:stretch>
        </p:blipFill>
        <p:spPr>
          <a:xfrm>
            <a:off x="5037507" y="2623633"/>
            <a:ext cx="2812968" cy="1571484"/>
          </a:xfrm>
        </p:spPr>
      </p:pic>
      <p:sp>
        <p:nvSpPr>
          <p:cNvPr id="8" name="Text Placeholder 7">
            <a:extLst>
              <a:ext uri="{FF2B5EF4-FFF2-40B4-BE49-F238E27FC236}">
                <a16:creationId xmlns:a16="http://schemas.microsoft.com/office/drawing/2014/main" id="{C075BA9F-E316-E87C-5A57-981F1446780C}"/>
              </a:ext>
            </a:extLst>
          </p:cNvPr>
          <p:cNvSpPr>
            <a:spLocks noGrp="1"/>
          </p:cNvSpPr>
          <p:nvPr>
            <p:ph type="body" sz="half" idx="19"/>
          </p:nvPr>
        </p:nvSpPr>
        <p:spPr>
          <a:xfrm>
            <a:off x="5160188" y="4962972"/>
            <a:ext cx="2884003" cy="755056"/>
          </a:xfrm>
        </p:spPr>
        <p:txBody>
          <a:bodyPr>
            <a:noAutofit/>
          </a:bodyPr>
          <a:lstStyle/>
          <a:p>
            <a:r>
              <a:rPr lang="en-GB" sz="1200"/>
              <a:t>The </a:t>
            </a:r>
            <a:r>
              <a:rPr lang="en-GB" sz="1200" b="1"/>
              <a:t>maximum deviation recorded between two points is 63.2mV</a:t>
            </a:r>
            <a:r>
              <a:rPr lang="en-GB" sz="1200"/>
              <a:t>, indicating the </a:t>
            </a:r>
            <a:r>
              <a:rPr lang="en-GB" sz="1200" b="1"/>
              <a:t>presence of hysteresis </a:t>
            </a:r>
            <a:r>
              <a:rPr lang="en-GB" sz="1200"/>
              <a:t>in the system.</a:t>
            </a:r>
          </a:p>
        </p:txBody>
      </p:sp>
      <p:sp>
        <p:nvSpPr>
          <p:cNvPr id="9" name="Text Placeholder 8">
            <a:extLst>
              <a:ext uri="{FF2B5EF4-FFF2-40B4-BE49-F238E27FC236}">
                <a16:creationId xmlns:a16="http://schemas.microsoft.com/office/drawing/2014/main" id="{E883EF81-E0B2-A5CB-E6FA-7309CA6C38E7}"/>
              </a:ext>
            </a:extLst>
          </p:cNvPr>
          <p:cNvSpPr>
            <a:spLocks noGrp="1"/>
          </p:cNvSpPr>
          <p:nvPr>
            <p:ph type="body" sz="quarter" idx="13"/>
          </p:nvPr>
        </p:nvSpPr>
        <p:spPr>
          <a:xfrm>
            <a:off x="8392268" y="4345136"/>
            <a:ext cx="3190741" cy="576262"/>
          </a:xfrm>
        </p:spPr>
        <p:txBody>
          <a:bodyPr/>
          <a:lstStyle/>
          <a:p>
            <a:pPr algn="ctr"/>
            <a:r>
              <a:rPr lang="it-IT"/>
              <a:t>FS-2012 Hysteresis test</a:t>
            </a:r>
            <a:endParaRPr lang="en-GB"/>
          </a:p>
        </p:txBody>
      </p:sp>
      <p:pic>
        <p:nvPicPr>
          <p:cNvPr id="20" name="Picture Placeholder 19">
            <a:extLst>
              <a:ext uri="{FF2B5EF4-FFF2-40B4-BE49-F238E27FC236}">
                <a16:creationId xmlns:a16="http://schemas.microsoft.com/office/drawing/2014/main" id="{5E8C77E2-BF0A-A484-25E2-B0ED371107A3}"/>
              </a:ext>
            </a:extLst>
          </p:cNvPr>
          <p:cNvPicPr>
            <a:picLocks noGrp="1" noChangeAspect="1"/>
          </p:cNvPicPr>
          <p:nvPr>
            <p:ph type="pic" idx="22"/>
          </p:nvPr>
        </p:nvPicPr>
        <p:blipFill>
          <a:blip r:embed="rId5"/>
          <a:srcRect l="163" r="23844"/>
          <a:stretch>
            <a:fillRect/>
          </a:stretch>
        </p:blipFill>
        <p:spPr>
          <a:xfrm>
            <a:off x="8551330" y="2577593"/>
            <a:ext cx="2872619" cy="1590534"/>
          </a:xfrm>
        </p:spPr>
      </p:pic>
      <p:sp>
        <p:nvSpPr>
          <p:cNvPr id="11" name="Text Placeholder 10">
            <a:extLst>
              <a:ext uri="{FF2B5EF4-FFF2-40B4-BE49-F238E27FC236}">
                <a16:creationId xmlns:a16="http://schemas.microsoft.com/office/drawing/2014/main" id="{2684C64F-E756-1525-10FE-CF3B0C2DFF43}"/>
              </a:ext>
            </a:extLst>
          </p:cNvPr>
          <p:cNvSpPr>
            <a:spLocks noGrp="1"/>
          </p:cNvSpPr>
          <p:nvPr>
            <p:ph type="body" sz="half" idx="20"/>
          </p:nvPr>
        </p:nvSpPr>
        <p:spPr>
          <a:xfrm>
            <a:off x="8602637" y="4973358"/>
            <a:ext cx="2821312" cy="817842"/>
          </a:xfrm>
        </p:spPr>
        <p:txBody>
          <a:bodyPr>
            <a:normAutofit fontScale="85000" lnSpcReduction="10000"/>
          </a:bodyPr>
          <a:lstStyle/>
          <a:p>
            <a:r>
              <a:rPr lang="en-GB"/>
              <a:t>The </a:t>
            </a:r>
            <a:r>
              <a:rPr lang="en-GB" b="1"/>
              <a:t>maximum deviation between two points is 688 mL/min</a:t>
            </a:r>
            <a:r>
              <a:rPr lang="en-GB"/>
              <a:t>, indicating </a:t>
            </a:r>
            <a:r>
              <a:rPr lang="en-GB" b="1"/>
              <a:t>hysteretic </a:t>
            </a:r>
            <a:r>
              <a:rPr lang="en-GB"/>
              <a:t>behavior for this sensor as well.</a:t>
            </a:r>
          </a:p>
        </p:txBody>
      </p:sp>
      <p:sp>
        <p:nvSpPr>
          <p:cNvPr id="4" name="Slide Number Placeholder 5">
            <a:extLst>
              <a:ext uri="{FF2B5EF4-FFF2-40B4-BE49-F238E27FC236}">
                <a16:creationId xmlns:a16="http://schemas.microsoft.com/office/drawing/2014/main" id="{EC8888AB-3874-FC70-C08C-247ED835B4A9}"/>
              </a:ext>
            </a:extLst>
          </p:cNvPr>
          <p:cNvSpPr txBox="1">
            <a:spLocks/>
          </p:cNvSpPr>
          <p:nvPr/>
        </p:nvSpPr>
        <p:spPr>
          <a:xfrm>
            <a:off x="11794067" y="6394512"/>
            <a:ext cx="338666" cy="3058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800" smtClean="0"/>
              <a:pPr/>
              <a:t>14</a:t>
            </a:fld>
            <a:endParaRPr lang="en-GB" sz="1050" dirty="0"/>
          </a:p>
        </p:txBody>
      </p:sp>
      <p:sp>
        <p:nvSpPr>
          <p:cNvPr id="7" name="Date Placeholder 11">
            <a:extLst>
              <a:ext uri="{FF2B5EF4-FFF2-40B4-BE49-F238E27FC236}">
                <a16:creationId xmlns:a16="http://schemas.microsoft.com/office/drawing/2014/main" id="{3C0BF5F7-345C-F241-7FC8-EA97E7F2268E}"/>
              </a:ext>
            </a:extLst>
          </p:cNvPr>
          <p:cNvSpPr>
            <a:spLocks noGrp="1"/>
          </p:cNvSpPr>
          <p:nvPr>
            <p:ph type="dt" sz="half" idx="10"/>
          </p:nvPr>
        </p:nvSpPr>
        <p:spPr>
          <a:xfrm>
            <a:off x="8076336" y="6400265"/>
            <a:ext cx="2966971" cy="365125"/>
          </a:xfrm>
        </p:spPr>
        <p:txBody>
          <a:bodyPr/>
          <a:lstStyle/>
          <a:p>
            <a:r>
              <a:rPr lang="en-GB" dirty="0"/>
              <a:t>Measurement for automation and industrial production, </a:t>
            </a:r>
            <a:r>
              <a:rPr lang="en-GB" dirty="0" err="1"/>
              <a:t>a.y</a:t>
            </a:r>
            <a:r>
              <a:rPr lang="en-GB" dirty="0"/>
              <a:t>. 2024-2025</a:t>
            </a:r>
          </a:p>
        </p:txBody>
      </p:sp>
      <p:sp>
        <p:nvSpPr>
          <p:cNvPr id="10" name="Footer Placeholder 12">
            <a:extLst>
              <a:ext uri="{FF2B5EF4-FFF2-40B4-BE49-F238E27FC236}">
                <a16:creationId xmlns:a16="http://schemas.microsoft.com/office/drawing/2014/main" id="{BA56D8E3-4001-1680-1894-EFB7F033DEF2}"/>
              </a:ext>
            </a:extLst>
          </p:cNvPr>
          <p:cNvSpPr>
            <a:spLocks noGrp="1"/>
          </p:cNvSpPr>
          <p:nvPr>
            <p:ph type="ftr" sz="quarter" idx="11"/>
          </p:nvPr>
        </p:nvSpPr>
        <p:spPr>
          <a:xfrm>
            <a:off x="1141413" y="6340037"/>
            <a:ext cx="6239309" cy="365125"/>
          </a:xfrm>
        </p:spPr>
        <p:txBody>
          <a:bodyPr/>
          <a:lstStyle/>
          <a:p>
            <a:pPr lvl="0" defTabSz="914400">
              <a:spcAft>
                <a:spcPts val="600"/>
              </a:spcAft>
            </a:pPr>
            <a:r>
              <a:rPr lang="en-GB" dirty="0"/>
              <a:t>Flow Transducer Calibration project</a:t>
            </a:r>
            <a:endParaRPr lang="en-US" dirty="0"/>
          </a:p>
        </p:txBody>
      </p:sp>
    </p:spTree>
    <p:extLst>
      <p:ext uri="{BB962C8B-B14F-4D97-AF65-F5344CB8AC3E}">
        <p14:creationId xmlns:p14="http://schemas.microsoft.com/office/powerpoint/2010/main" val="1963453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D0A8B-7ADB-E29B-3E94-EF8B66296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5EBCFF-F3F8-1A2C-FE8F-12ACF5DA69BC}"/>
              </a:ext>
            </a:extLst>
          </p:cNvPr>
          <p:cNvSpPr>
            <a:spLocks noGrp="1"/>
          </p:cNvSpPr>
          <p:nvPr>
            <p:ph type="title"/>
          </p:nvPr>
        </p:nvSpPr>
        <p:spPr>
          <a:xfrm>
            <a:off x="1144588" y="174625"/>
            <a:ext cx="9905999" cy="1905000"/>
          </a:xfrm>
        </p:spPr>
        <p:txBody>
          <a:bodyPr/>
          <a:lstStyle/>
          <a:p>
            <a:r>
              <a:rPr lang="it-IT"/>
              <a:t>Results (II)</a:t>
            </a:r>
            <a:endParaRPr lang="en-GB"/>
          </a:p>
        </p:txBody>
      </p:sp>
      <p:sp>
        <p:nvSpPr>
          <p:cNvPr id="3" name="Text Placeholder 2">
            <a:extLst>
              <a:ext uri="{FF2B5EF4-FFF2-40B4-BE49-F238E27FC236}">
                <a16:creationId xmlns:a16="http://schemas.microsoft.com/office/drawing/2014/main" id="{F3AD93C9-6CC8-EBEF-057C-1D390422434F}"/>
              </a:ext>
            </a:extLst>
          </p:cNvPr>
          <p:cNvSpPr>
            <a:spLocks noGrp="1"/>
          </p:cNvSpPr>
          <p:nvPr>
            <p:ph type="body" idx="1"/>
          </p:nvPr>
        </p:nvSpPr>
        <p:spPr>
          <a:xfrm>
            <a:off x="1141413" y="4404596"/>
            <a:ext cx="3973512" cy="576262"/>
          </a:xfrm>
        </p:spPr>
        <p:txBody>
          <a:bodyPr/>
          <a:lstStyle/>
          <a:p>
            <a:pPr algn="ctr"/>
            <a:r>
              <a:rPr lang="en-GB" sz="1400"/>
              <a:t>Ascending Phase dataset calibration curve: V = 0.091 ・ </a:t>
            </a:r>
            <a:r>
              <a:rPr lang="el-GR" sz="1400">
                <a:latin typeface="Century Schoolbook" panose="02040604050505020304" pitchFamily="18" charset="0"/>
                <a:cs typeface="AngsanaUPC" panose="020B0502040204020203" pitchFamily="18" charset="-34"/>
              </a:rPr>
              <a:t>Φ</a:t>
            </a:r>
            <a:r>
              <a:rPr lang="el-GR" sz="1400"/>
              <a:t> + 218.8</a:t>
            </a:r>
            <a:endParaRPr lang="en-GB" sz="1100"/>
          </a:p>
        </p:txBody>
      </p:sp>
      <p:pic>
        <p:nvPicPr>
          <p:cNvPr id="16" name="Picture Placeholder 15">
            <a:extLst>
              <a:ext uri="{FF2B5EF4-FFF2-40B4-BE49-F238E27FC236}">
                <a16:creationId xmlns:a16="http://schemas.microsoft.com/office/drawing/2014/main" id="{6E746847-5DA3-2FFE-FCC4-68CD517923B1}"/>
              </a:ext>
            </a:extLst>
          </p:cNvPr>
          <p:cNvPicPr>
            <a:picLocks noGrp="1" noChangeAspect="1"/>
          </p:cNvPicPr>
          <p:nvPr>
            <p:ph type="pic" idx="15"/>
          </p:nvPr>
        </p:nvPicPr>
        <p:blipFill>
          <a:blip r:embed="rId3"/>
          <a:srcRect l="-1117" t="1497" r="674" b="144"/>
          <a:stretch>
            <a:fillRect/>
          </a:stretch>
        </p:blipFill>
        <p:spPr>
          <a:xfrm>
            <a:off x="6421781" y="1781052"/>
            <a:ext cx="4855819" cy="2606084"/>
          </a:xfrm>
        </p:spPr>
      </p:pic>
      <p:sp>
        <p:nvSpPr>
          <p:cNvPr id="5" name="Text Placeholder 4">
            <a:extLst>
              <a:ext uri="{FF2B5EF4-FFF2-40B4-BE49-F238E27FC236}">
                <a16:creationId xmlns:a16="http://schemas.microsoft.com/office/drawing/2014/main" id="{A2DD50D2-C78B-BB23-5B51-DB37F0544154}"/>
              </a:ext>
            </a:extLst>
          </p:cNvPr>
          <p:cNvSpPr>
            <a:spLocks noGrp="1"/>
          </p:cNvSpPr>
          <p:nvPr>
            <p:ph type="body" sz="half" idx="18"/>
          </p:nvPr>
        </p:nvSpPr>
        <p:spPr>
          <a:xfrm>
            <a:off x="6600824" y="4980858"/>
            <a:ext cx="4352925" cy="927537"/>
          </a:xfrm>
        </p:spPr>
        <p:txBody>
          <a:bodyPr>
            <a:normAutofit lnSpcReduction="10000"/>
          </a:bodyPr>
          <a:lstStyle/>
          <a:p>
            <a:r>
              <a:rPr lang="en-GB" sz="1200"/>
              <a:t>The coefficient of determination, R2, is calculated to be 0.996. This high value indicates an excellent fit of the calibration curve to the measured data, suggesting that the model reliably represents the relationship between the inputs and outputs.</a:t>
            </a:r>
          </a:p>
        </p:txBody>
      </p:sp>
      <p:pic>
        <p:nvPicPr>
          <p:cNvPr id="27" name="Picture Placeholder 15">
            <a:extLst>
              <a:ext uri="{FF2B5EF4-FFF2-40B4-BE49-F238E27FC236}">
                <a16:creationId xmlns:a16="http://schemas.microsoft.com/office/drawing/2014/main" id="{057BB119-D968-515C-4C06-5CB4CA9CE839}"/>
              </a:ext>
            </a:extLst>
          </p:cNvPr>
          <p:cNvPicPr>
            <a:picLocks noChangeAspect="1"/>
          </p:cNvPicPr>
          <p:nvPr/>
        </p:nvPicPr>
        <p:blipFill>
          <a:blip r:embed="rId4"/>
          <a:srcRect t="2877" b="2877"/>
          <a:stretch/>
        </p:blipFill>
        <p:spPr>
          <a:xfrm>
            <a:off x="712784" y="1781051"/>
            <a:ext cx="5105400" cy="2623545"/>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0" name="Text Placeholder 2">
            <a:extLst>
              <a:ext uri="{FF2B5EF4-FFF2-40B4-BE49-F238E27FC236}">
                <a16:creationId xmlns:a16="http://schemas.microsoft.com/office/drawing/2014/main" id="{F2CD3EEE-46AD-F005-57D8-4A07322ADCD0}"/>
              </a:ext>
            </a:extLst>
          </p:cNvPr>
          <p:cNvSpPr txBox="1">
            <a:spLocks/>
          </p:cNvSpPr>
          <p:nvPr/>
        </p:nvSpPr>
        <p:spPr>
          <a:xfrm>
            <a:off x="6692598" y="4404596"/>
            <a:ext cx="4467835" cy="57626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GB" sz="1600"/>
              <a:t>descending Phase dataset calibration curve: V = 0.087 ・ </a:t>
            </a:r>
            <a:r>
              <a:rPr lang="el-GR" sz="1600">
                <a:latin typeface="Century Schoolbook" panose="02040604050505020304" pitchFamily="18" charset="0"/>
              </a:rPr>
              <a:t>Φ</a:t>
            </a:r>
            <a:r>
              <a:rPr lang="el-GR" sz="1600"/>
              <a:t> + 2</a:t>
            </a:r>
            <a:r>
              <a:rPr lang="it-IT" sz="1600"/>
              <a:t>35</a:t>
            </a:r>
            <a:r>
              <a:rPr lang="el-GR" sz="1600"/>
              <a:t>.8</a:t>
            </a:r>
            <a:endParaRPr lang="en-GB" sz="1200"/>
          </a:p>
        </p:txBody>
      </p:sp>
      <p:sp>
        <p:nvSpPr>
          <p:cNvPr id="31" name="Text Placeholder 4">
            <a:extLst>
              <a:ext uri="{FF2B5EF4-FFF2-40B4-BE49-F238E27FC236}">
                <a16:creationId xmlns:a16="http://schemas.microsoft.com/office/drawing/2014/main" id="{51BA45C4-7E26-3356-FF1E-D8DDDAF7EA6B}"/>
              </a:ext>
            </a:extLst>
          </p:cNvPr>
          <p:cNvSpPr txBox="1">
            <a:spLocks/>
          </p:cNvSpPr>
          <p:nvPr/>
        </p:nvSpPr>
        <p:spPr>
          <a:xfrm>
            <a:off x="1570470" y="5016434"/>
            <a:ext cx="3544455" cy="91872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r>
              <a:rPr lang="en-GB" sz="1200"/>
              <a:t>The coefficient of determination, R2-square, is calculated to be 0.989. This value, although high, is evidence of slight curvature, hence deviation of collected data from the linear model.</a:t>
            </a:r>
          </a:p>
        </p:txBody>
      </p:sp>
      <p:sp>
        <p:nvSpPr>
          <p:cNvPr id="4" name="Slide Number Placeholder 5">
            <a:extLst>
              <a:ext uri="{FF2B5EF4-FFF2-40B4-BE49-F238E27FC236}">
                <a16:creationId xmlns:a16="http://schemas.microsoft.com/office/drawing/2014/main" id="{4610F4F6-8F70-F136-3E5E-0B6950748261}"/>
              </a:ext>
            </a:extLst>
          </p:cNvPr>
          <p:cNvSpPr txBox="1">
            <a:spLocks/>
          </p:cNvSpPr>
          <p:nvPr/>
        </p:nvSpPr>
        <p:spPr>
          <a:xfrm>
            <a:off x="11794067" y="6394512"/>
            <a:ext cx="338666" cy="3058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800" smtClean="0"/>
              <a:pPr/>
              <a:t>15</a:t>
            </a:fld>
            <a:endParaRPr lang="en-GB" sz="1050" dirty="0"/>
          </a:p>
        </p:txBody>
      </p:sp>
      <p:sp>
        <p:nvSpPr>
          <p:cNvPr id="6" name="Date Placeholder 11">
            <a:extLst>
              <a:ext uri="{FF2B5EF4-FFF2-40B4-BE49-F238E27FC236}">
                <a16:creationId xmlns:a16="http://schemas.microsoft.com/office/drawing/2014/main" id="{5430F760-12CE-550F-1A4C-59978F772EE2}"/>
              </a:ext>
            </a:extLst>
          </p:cNvPr>
          <p:cNvSpPr>
            <a:spLocks noGrp="1"/>
          </p:cNvSpPr>
          <p:nvPr>
            <p:ph type="dt" sz="half" idx="10"/>
          </p:nvPr>
        </p:nvSpPr>
        <p:spPr>
          <a:xfrm>
            <a:off x="8076336" y="6400265"/>
            <a:ext cx="2966971" cy="365125"/>
          </a:xfrm>
        </p:spPr>
        <p:txBody>
          <a:bodyPr/>
          <a:lstStyle/>
          <a:p>
            <a:r>
              <a:rPr lang="en-GB" dirty="0"/>
              <a:t>Measurement for automation and industrial production, </a:t>
            </a:r>
            <a:r>
              <a:rPr lang="en-GB" dirty="0" err="1"/>
              <a:t>a.y</a:t>
            </a:r>
            <a:r>
              <a:rPr lang="en-GB" dirty="0"/>
              <a:t>. 2024-2025</a:t>
            </a:r>
          </a:p>
        </p:txBody>
      </p:sp>
      <p:sp>
        <p:nvSpPr>
          <p:cNvPr id="7" name="Footer Placeholder 12">
            <a:extLst>
              <a:ext uri="{FF2B5EF4-FFF2-40B4-BE49-F238E27FC236}">
                <a16:creationId xmlns:a16="http://schemas.microsoft.com/office/drawing/2014/main" id="{FEAD443F-DC35-C570-C4AB-5019E3AAA198}"/>
              </a:ext>
            </a:extLst>
          </p:cNvPr>
          <p:cNvSpPr>
            <a:spLocks noGrp="1"/>
          </p:cNvSpPr>
          <p:nvPr>
            <p:ph type="ftr" sz="quarter" idx="11"/>
          </p:nvPr>
        </p:nvSpPr>
        <p:spPr>
          <a:xfrm>
            <a:off x="1141413" y="6340037"/>
            <a:ext cx="6239309" cy="365125"/>
          </a:xfrm>
        </p:spPr>
        <p:txBody>
          <a:bodyPr/>
          <a:lstStyle/>
          <a:p>
            <a:pPr lvl="0" defTabSz="914400">
              <a:spcAft>
                <a:spcPts val="600"/>
              </a:spcAft>
            </a:pPr>
            <a:r>
              <a:rPr lang="en-GB" dirty="0"/>
              <a:t>Flow Transducer Calibration project</a:t>
            </a:r>
            <a:endParaRPr lang="en-US" dirty="0"/>
          </a:p>
        </p:txBody>
      </p:sp>
    </p:spTree>
    <p:extLst>
      <p:ext uri="{BB962C8B-B14F-4D97-AF65-F5344CB8AC3E}">
        <p14:creationId xmlns:p14="http://schemas.microsoft.com/office/powerpoint/2010/main" val="3898644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59B475-732D-44FB-B00F-C69291D79331}"/>
              </a:ext>
            </a:extLst>
          </p:cNvPr>
          <p:cNvSpPr>
            <a:spLocks noGrp="1"/>
          </p:cNvSpPr>
          <p:nvPr>
            <p:ph type="title"/>
          </p:nvPr>
        </p:nvSpPr>
        <p:spPr/>
        <p:txBody>
          <a:bodyPr rtlCol="0"/>
          <a:lstStyle/>
          <a:p>
            <a:pPr rtl="0"/>
            <a:r>
              <a:rPr lang="en-GB"/>
              <a:t>Uncertainty budgets</a:t>
            </a:r>
          </a:p>
        </p:txBody>
      </p:sp>
      <p:pic>
        <p:nvPicPr>
          <p:cNvPr id="9" name="Content Placeholder 8" descr="A close-up of a list of different types of text&#10;&#10;AI-generated content may be incorrect.">
            <a:extLst>
              <a:ext uri="{FF2B5EF4-FFF2-40B4-BE49-F238E27FC236}">
                <a16:creationId xmlns:a16="http://schemas.microsoft.com/office/drawing/2014/main" id="{2460A477-1D33-0D85-04D4-938AAB1C8779}"/>
              </a:ext>
            </a:extLst>
          </p:cNvPr>
          <p:cNvPicPr>
            <a:picLocks noGrp="1" noChangeAspect="1"/>
          </p:cNvPicPr>
          <p:nvPr>
            <p:ph sz="quarter" idx="13"/>
          </p:nvPr>
        </p:nvPicPr>
        <p:blipFill>
          <a:blip r:embed="rId3"/>
          <a:stretch>
            <a:fillRect/>
          </a:stretch>
        </p:blipFill>
        <p:spPr>
          <a:xfrm>
            <a:off x="882650" y="4181009"/>
            <a:ext cx="10426700" cy="1581206"/>
          </a:xfrm>
        </p:spPr>
      </p:pic>
      <p:pic>
        <p:nvPicPr>
          <p:cNvPr id="10" name="Content Placeholder 8">
            <a:extLst>
              <a:ext uri="{FF2B5EF4-FFF2-40B4-BE49-F238E27FC236}">
                <a16:creationId xmlns:a16="http://schemas.microsoft.com/office/drawing/2014/main" id="{FCA5BD6E-CB5E-E583-8ACB-076866FCFE3D}"/>
              </a:ext>
            </a:extLst>
          </p:cNvPr>
          <p:cNvPicPr>
            <a:picLocks noChangeAspect="1"/>
          </p:cNvPicPr>
          <p:nvPr/>
        </p:nvPicPr>
        <p:blipFill>
          <a:blip r:embed="rId4"/>
          <a:srcRect/>
          <a:stretch/>
        </p:blipFill>
        <p:spPr>
          <a:xfrm>
            <a:off x="882650" y="2001668"/>
            <a:ext cx="10426700" cy="1539557"/>
          </a:xfrm>
          <a:prstGeom prst="rect">
            <a:avLst/>
          </a:prstGeom>
        </p:spPr>
      </p:pic>
      <p:sp>
        <p:nvSpPr>
          <p:cNvPr id="11" name="TextBox 10">
            <a:extLst>
              <a:ext uri="{FF2B5EF4-FFF2-40B4-BE49-F238E27FC236}">
                <a16:creationId xmlns:a16="http://schemas.microsoft.com/office/drawing/2014/main" id="{D96EAEF3-9D50-11B1-D274-AF6FE6EDF8F2}"/>
              </a:ext>
            </a:extLst>
          </p:cNvPr>
          <p:cNvSpPr txBox="1"/>
          <p:nvPr/>
        </p:nvSpPr>
        <p:spPr>
          <a:xfrm>
            <a:off x="1546225" y="3534678"/>
            <a:ext cx="8121650" cy="553998"/>
          </a:xfrm>
          <a:prstGeom prst="rect">
            <a:avLst/>
          </a:prstGeom>
          <a:noFill/>
        </p:spPr>
        <p:txBody>
          <a:bodyPr wrap="square" rtlCol="0">
            <a:spAutoFit/>
          </a:bodyPr>
          <a:lstStyle/>
          <a:p>
            <a:r>
              <a:rPr lang="it-IT" sz="1200" dirty="0" err="1"/>
              <a:t>Descending</a:t>
            </a:r>
            <a:r>
              <a:rPr lang="it-IT" sz="1200" dirty="0"/>
              <a:t> Datasets </a:t>
            </a:r>
          </a:p>
          <a:p>
            <a:r>
              <a:rPr lang="it-IT" dirty="0" err="1"/>
              <a:t>Combined</a:t>
            </a:r>
            <a:r>
              <a:rPr lang="it-IT" dirty="0"/>
              <a:t> Absolute </a:t>
            </a:r>
            <a:r>
              <a:rPr lang="it-IT" dirty="0" err="1"/>
              <a:t>Uncertainty</a:t>
            </a:r>
            <a:r>
              <a:rPr lang="it-IT" dirty="0"/>
              <a:t> (%FSO): 2.2%   </a:t>
            </a:r>
            <a:r>
              <a:rPr lang="it-IT" dirty="0" err="1"/>
              <a:t>Expanded</a:t>
            </a:r>
            <a:r>
              <a:rPr lang="it-IT" dirty="0"/>
              <a:t> </a:t>
            </a:r>
            <a:r>
              <a:rPr lang="it-IT" dirty="0" err="1"/>
              <a:t>Uncertainty</a:t>
            </a:r>
            <a:r>
              <a:rPr lang="it-IT" dirty="0"/>
              <a:t> (k=2) = 4.4%</a:t>
            </a:r>
            <a:endParaRPr lang="en-GB" dirty="0"/>
          </a:p>
        </p:txBody>
      </p:sp>
      <p:sp>
        <p:nvSpPr>
          <p:cNvPr id="13" name="TextBox 12">
            <a:extLst>
              <a:ext uri="{FF2B5EF4-FFF2-40B4-BE49-F238E27FC236}">
                <a16:creationId xmlns:a16="http://schemas.microsoft.com/office/drawing/2014/main" id="{FA9AB08F-B3A3-C10B-5D18-93C9E95C994A}"/>
              </a:ext>
            </a:extLst>
          </p:cNvPr>
          <p:cNvSpPr txBox="1"/>
          <p:nvPr/>
        </p:nvSpPr>
        <p:spPr>
          <a:xfrm>
            <a:off x="1546224" y="5768057"/>
            <a:ext cx="7896575" cy="553998"/>
          </a:xfrm>
          <a:prstGeom prst="rect">
            <a:avLst/>
          </a:prstGeom>
          <a:noFill/>
        </p:spPr>
        <p:txBody>
          <a:bodyPr wrap="square" rtlCol="0">
            <a:spAutoFit/>
          </a:bodyPr>
          <a:lstStyle/>
          <a:p>
            <a:r>
              <a:rPr lang="it-IT" sz="1100"/>
              <a:t>Ascending Datasets </a:t>
            </a:r>
          </a:p>
          <a:p>
            <a:r>
              <a:rPr lang="it-IT"/>
              <a:t>Combined Absolute Uncertainty (%FSO): 3.5% Expanded Uncertainty (k=2) = 7% </a:t>
            </a:r>
            <a:endParaRPr lang="en-GB"/>
          </a:p>
        </p:txBody>
      </p:sp>
      <p:sp>
        <p:nvSpPr>
          <p:cNvPr id="2" name="Slide Number Placeholder 5">
            <a:extLst>
              <a:ext uri="{FF2B5EF4-FFF2-40B4-BE49-F238E27FC236}">
                <a16:creationId xmlns:a16="http://schemas.microsoft.com/office/drawing/2014/main" id="{1082D5DD-AD80-CEE4-609C-3EA10076FAEA}"/>
              </a:ext>
            </a:extLst>
          </p:cNvPr>
          <p:cNvSpPr txBox="1">
            <a:spLocks/>
          </p:cNvSpPr>
          <p:nvPr/>
        </p:nvSpPr>
        <p:spPr>
          <a:xfrm>
            <a:off x="11794067" y="6394512"/>
            <a:ext cx="338666" cy="3058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800" smtClean="0"/>
              <a:pPr/>
              <a:t>16</a:t>
            </a:fld>
            <a:endParaRPr lang="en-GB" sz="1050" dirty="0"/>
          </a:p>
        </p:txBody>
      </p:sp>
      <p:sp>
        <p:nvSpPr>
          <p:cNvPr id="7" name="Date Placeholder 11">
            <a:extLst>
              <a:ext uri="{FF2B5EF4-FFF2-40B4-BE49-F238E27FC236}">
                <a16:creationId xmlns:a16="http://schemas.microsoft.com/office/drawing/2014/main" id="{5D89A6EA-ED3E-D338-8686-D7B056CE313A}"/>
              </a:ext>
            </a:extLst>
          </p:cNvPr>
          <p:cNvSpPr>
            <a:spLocks noGrp="1"/>
          </p:cNvSpPr>
          <p:nvPr>
            <p:ph type="dt" sz="half" idx="10"/>
          </p:nvPr>
        </p:nvSpPr>
        <p:spPr>
          <a:xfrm>
            <a:off x="8342379" y="6492875"/>
            <a:ext cx="2966971" cy="365125"/>
          </a:xfrm>
        </p:spPr>
        <p:txBody>
          <a:bodyPr/>
          <a:lstStyle/>
          <a:p>
            <a:r>
              <a:rPr lang="en-GB" dirty="0"/>
              <a:t>Measurement for automation and industrial production, </a:t>
            </a:r>
            <a:r>
              <a:rPr lang="en-GB" dirty="0" err="1"/>
              <a:t>a.y</a:t>
            </a:r>
            <a:r>
              <a:rPr lang="en-GB" dirty="0"/>
              <a:t>. 2024-2025</a:t>
            </a:r>
          </a:p>
        </p:txBody>
      </p:sp>
      <p:sp>
        <p:nvSpPr>
          <p:cNvPr id="8" name="Footer Placeholder 12">
            <a:extLst>
              <a:ext uri="{FF2B5EF4-FFF2-40B4-BE49-F238E27FC236}">
                <a16:creationId xmlns:a16="http://schemas.microsoft.com/office/drawing/2014/main" id="{9C0AEDCD-EEBA-4DA7-7AEE-43DEDE776CDF}"/>
              </a:ext>
            </a:extLst>
          </p:cNvPr>
          <p:cNvSpPr>
            <a:spLocks noGrp="1"/>
          </p:cNvSpPr>
          <p:nvPr>
            <p:ph type="ftr" sz="quarter" idx="11"/>
          </p:nvPr>
        </p:nvSpPr>
        <p:spPr>
          <a:xfrm>
            <a:off x="882650" y="6524686"/>
            <a:ext cx="2708275" cy="365125"/>
          </a:xfrm>
        </p:spPr>
        <p:txBody>
          <a:bodyPr/>
          <a:lstStyle/>
          <a:p>
            <a:pPr lvl="0" defTabSz="914400">
              <a:spcAft>
                <a:spcPts val="600"/>
              </a:spcAft>
            </a:pPr>
            <a:r>
              <a:rPr lang="en-GB" sz="1000" dirty="0"/>
              <a:t>Flow Transducer Calibration project</a:t>
            </a:r>
            <a:endParaRPr lang="en-US" sz="1000" dirty="0"/>
          </a:p>
        </p:txBody>
      </p:sp>
    </p:spTree>
    <p:extLst>
      <p:ext uri="{BB962C8B-B14F-4D97-AF65-F5344CB8AC3E}">
        <p14:creationId xmlns:p14="http://schemas.microsoft.com/office/powerpoint/2010/main" val="2279421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3B646F-CB6E-4E37-A2D9-39BFF6436817}"/>
              </a:ext>
            </a:extLst>
          </p:cNvPr>
          <p:cNvSpPr>
            <a:spLocks noGrp="1"/>
          </p:cNvSpPr>
          <p:nvPr>
            <p:ph type="title"/>
          </p:nvPr>
        </p:nvSpPr>
        <p:spPr/>
        <p:txBody>
          <a:bodyPr rtlCol="0"/>
          <a:lstStyle/>
          <a:p>
            <a:pPr rtl="0"/>
            <a:r>
              <a:rPr lang="en-GB"/>
              <a:t>Summary</a:t>
            </a:r>
          </a:p>
        </p:txBody>
      </p:sp>
      <p:sp>
        <p:nvSpPr>
          <p:cNvPr id="4" name="Content Placeholder 3">
            <a:extLst>
              <a:ext uri="{FF2B5EF4-FFF2-40B4-BE49-F238E27FC236}">
                <a16:creationId xmlns:a16="http://schemas.microsoft.com/office/drawing/2014/main" id="{41DAC01E-6B5F-4F5C-8C1A-3868D2F2BD85}"/>
              </a:ext>
            </a:extLst>
          </p:cNvPr>
          <p:cNvSpPr>
            <a:spLocks noGrp="1"/>
          </p:cNvSpPr>
          <p:nvPr>
            <p:ph idx="1"/>
          </p:nvPr>
        </p:nvSpPr>
        <p:spPr>
          <a:xfrm>
            <a:off x="5210175" y="361950"/>
            <a:ext cx="6029325" cy="2781300"/>
          </a:xfrm>
        </p:spPr>
        <p:txBody>
          <a:bodyPr rtlCol="0">
            <a:normAutofit fontScale="62500" lnSpcReduction="20000"/>
          </a:bodyPr>
          <a:lstStyle/>
          <a:p>
            <a:r>
              <a:rPr lang="en-GB"/>
              <a:t>The datasets collected during the testing phase of this project were analysed with these subVIs. The analysis revealed that </a:t>
            </a:r>
            <a:r>
              <a:rPr lang="en-GB" b="1"/>
              <a:t>both sensors are affected by Hysteresis. </a:t>
            </a:r>
            <a:r>
              <a:rPr lang="en-GB"/>
              <a:t>The comparison between the two sensors’ output curves, during the ascending and descending phases, revealed that </a:t>
            </a:r>
            <a:r>
              <a:rPr lang="en-GB" b="1"/>
              <a:t>there is a relationship between the two transducers’ outputs</a:t>
            </a:r>
            <a:r>
              <a:rPr lang="en-GB"/>
              <a:t>. This relationship has been estimated by </a:t>
            </a:r>
            <a:r>
              <a:rPr lang="en-GB" b="1"/>
              <a:t>linear regression</a:t>
            </a:r>
            <a:r>
              <a:rPr lang="en-GB"/>
              <a:t>, which in both the ascending and descending phase dataset resulted in an acceptable approximation. </a:t>
            </a:r>
          </a:p>
          <a:p>
            <a:r>
              <a:rPr lang="en-GB"/>
              <a:t>To quantify the measurement system overall uncertainty, and to provide a report of the expected values and standard uncertainties for each operating point, a </a:t>
            </a:r>
            <a:r>
              <a:rPr lang="en-GB" b="1"/>
              <a:t>calibration report </a:t>
            </a:r>
            <a:r>
              <a:rPr lang="en-GB"/>
              <a:t>was generated</a:t>
            </a:r>
          </a:p>
        </p:txBody>
      </p:sp>
      <p:pic>
        <p:nvPicPr>
          <p:cNvPr id="23" name="Picture Placeholder 22">
            <a:extLst>
              <a:ext uri="{FF2B5EF4-FFF2-40B4-BE49-F238E27FC236}">
                <a16:creationId xmlns:a16="http://schemas.microsoft.com/office/drawing/2014/main" id="{B0E43905-1993-4003-BD26-889559CE51A2}"/>
              </a:ext>
            </a:extLst>
          </p:cNvPr>
          <p:cNvPicPr>
            <a:picLocks noGrp="1" noChangeAspect="1"/>
          </p:cNvPicPr>
          <p:nvPr>
            <p:ph type="pic" sz="quarter" idx="16"/>
          </p:nvPr>
        </p:nvPicPr>
        <p:blipFill>
          <a:blip r:embed="rId3"/>
          <a:srcRect l="1151" r="1088"/>
          <a:stretch>
            <a:fillRect/>
          </a:stretch>
        </p:blipFill>
        <p:spPr>
          <a:xfrm>
            <a:off x="4473290" y="3620893"/>
            <a:ext cx="4130040" cy="2303462"/>
          </a:xfrm>
        </p:spPr>
      </p:pic>
      <p:pic>
        <p:nvPicPr>
          <p:cNvPr id="19" name="Picture Placeholder 18" descr="A close-up of a certificate&#10;&#10;AI-generated content may be incorrect.">
            <a:extLst>
              <a:ext uri="{FF2B5EF4-FFF2-40B4-BE49-F238E27FC236}">
                <a16:creationId xmlns:a16="http://schemas.microsoft.com/office/drawing/2014/main" id="{74D90238-3684-E8F7-F39B-F95292C9559A}"/>
              </a:ext>
            </a:extLst>
          </p:cNvPr>
          <p:cNvPicPr>
            <a:picLocks noGrp="1" noChangeAspect="1"/>
          </p:cNvPicPr>
          <p:nvPr>
            <p:ph type="pic" sz="quarter" idx="14"/>
          </p:nvPr>
        </p:nvPicPr>
        <p:blipFill>
          <a:blip r:embed="rId4"/>
          <a:srcRect t="-80" b="-1290"/>
          <a:stretch>
            <a:fillRect/>
          </a:stretch>
        </p:blipFill>
        <p:spPr>
          <a:xfrm>
            <a:off x="1644650" y="2446020"/>
            <a:ext cx="2578100" cy="3741420"/>
          </a:xfrm>
        </p:spPr>
      </p:pic>
      <p:pic>
        <p:nvPicPr>
          <p:cNvPr id="24" name="Picture 23" descr="A graph with a line and numbers&#10;&#10;AI-generated content may be incorrect.">
            <a:extLst>
              <a:ext uri="{FF2B5EF4-FFF2-40B4-BE49-F238E27FC236}">
                <a16:creationId xmlns:a16="http://schemas.microsoft.com/office/drawing/2014/main" id="{E0C2A734-26D0-1E62-1697-89E92A8822D4}"/>
              </a:ext>
            </a:extLst>
          </p:cNvPr>
          <p:cNvPicPr>
            <a:picLocks noChangeAspect="1"/>
          </p:cNvPicPr>
          <p:nvPr/>
        </p:nvPicPr>
        <p:blipFill>
          <a:blip r:embed="rId5"/>
          <a:stretch>
            <a:fillRect/>
          </a:stretch>
        </p:blipFill>
        <p:spPr>
          <a:xfrm>
            <a:off x="8883650" y="3781834"/>
            <a:ext cx="2420028" cy="2142521"/>
          </a:xfrm>
          <a:prstGeom prst="rect">
            <a:avLst/>
          </a:prstGeom>
        </p:spPr>
      </p:pic>
      <p:sp>
        <p:nvSpPr>
          <p:cNvPr id="2" name="Slide Number Placeholder 5">
            <a:extLst>
              <a:ext uri="{FF2B5EF4-FFF2-40B4-BE49-F238E27FC236}">
                <a16:creationId xmlns:a16="http://schemas.microsoft.com/office/drawing/2014/main" id="{649DBCE3-F04E-70B1-7852-7C237DF76CFF}"/>
              </a:ext>
            </a:extLst>
          </p:cNvPr>
          <p:cNvSpPr txBox="1">
            <a:spLocks/>
          </p:cNvSpPr>
          <p:nvPr/>
        </p:nvSpPr>
        <p:spPr>
          <a:xfrm>
            <a:off x="11794067" y="6394512"/>
            <a:ext cx="338666" cy="3058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800" smtClean="0"/>
              <a:pPr/>
              <a:t>17</a:t>
            </a:fld>
            <a:endParaRPr lang="en-GB" sz="1050" dirty="0"/>
          </a:p>
        </p:txBody>
      </p:sp>
      <p:sp>
        <p:nvSpPr>
          <p:cNvPr id="5" name="Date Placeholder 11">
            <a:extLst>
              <a:ext uri="{FF2B5EF4-FFF2-40B4-BE49-F238E27FC236}">
                <a16:creationId xmlns:a16="http://schemas.microsoft.com/office/drawing/2014/main" id="{9851A081-D272-5648-160E-487B5FF0AEF0}"/>
              </a:ext>
            </a:extLst>
          </p:cNvPr>
          <p:cNvSpPr>
            <a:spLocks noGrp="1"/>
          </p:cNvSpPr>
          <p:nvPr>
            <p:ph type="dt" sz="half" idx="10"/>
          </p:nvPr>
        </p:nvSpPr>
        <p:spPr>
          <a:xfrm>
            <a:off x="8342379" y="6492875"/>
            <a:ext cx="2966971" cy="365125"/>
          </a:xfrm>
        </p:spPr>
        <p:txBody>
          <a:bodyPr/>
          <a:lstStyle/>
          <a:p>
            <a:r>
              <a:rPr lang="en-GB" dirty="0"/>
              <a:t>Measurement for automation and industrial production, </a:t>
            </a:r>
            <a:r>
              <a:rPr lang="en-GB" dirty="0" err="1"/>
              <a:t>a.y</a:t>
            </a:r>
            <a:r>
              <a:rPr lang="en-GB" dirty="0"/>
              <a:t>. 2024-2025</a:t>
            </a:r>
          </a:p>
        </p:txBody>
      </p:sp>
      <p:sp>
        <p:nvSpPr>
          <p:cNvPr id="6" name="Footer Placeholder 12">
            <a:extLst>
              <a:ext uri="{FF2B5EF4-FFF2-40B4-BE49-F238E27FC236}">
                <a16:creationId xmlns:a16="http://schemas.microsoft.com/office/drawing/2014/main" id="{17B24671-7C98-A146-B918-B17DF8169AFB}"/>
              </a:ext>
            </a:extLst>
          </p:cNvPr>
          <p:cNvSpPr>
            <a:spLocks noGrp="1"/>
          </p:cNvSpPr>
          <p:nvPr>
            <p:ph type="ftr" sz="quarter" idx="11"/>
          </p:nvPr>
        </p:nvSpPr>
        <p:spPr>
          <a:xfrm>
            <a:off x="882650" y="6524686"/>
            <a:ext cx="2708275" cy="365125"/>
          </a:xfrm>
        </p:spPr>
        <p:txBody>
          <a:bodyPr/>
          <a:lstStyle/>
          <a:p>
            <a:pPr lvl="0" defTabSz="914400">
              <a:spcAft>
                <a:spcPts val="600"/>
              </a:spcAft>
            </a:pPr>
            <a:r>
              <a:rPr lang="en-GB" sz="1000" dirty="0"/>
              <a:t>Flow Transducer Calibration project</a:t>
            </a:r>
            <a:endParaRPr lang="en-US" sz="1000" dirty="0"/>
          </a:p>
        </p:txBody>
      </p:sp>
    </p:spTree>
    <p:extLst>
      <p:ext uri="{BB962C8B-B14F-4D97-AF65-F5344CB8AC3E}">
        <p14:creationId xmlns:p14="http://schemas.microsoft.com/office/powerpoint/2010/main" val="229135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26" name="Group 2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GB"/>
            </a:p>
          </p:txBody>
        </p:sp>
        <p:sp>
          <p:nvSpPr>
            <p:cNvPr id="2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2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GB"/>
            </a:p>
          </p:txBody>
        </p:sp>
        <p:sp>
          <p:nvSpPr>
            <p:cNvPr id="3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GB"/>
            </a:p>
          </p:txBody>
        </p:sp>
        <p:sp>
          <p:nvSpPr>
            <p:cNvPr id="5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6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6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6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6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6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6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6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6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GB"/>
            </a:p>
          </p:txBody>
        </p:sp>
        <p:sp>
          <p:nvSpPr>
            <p:cNvPr id="6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6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7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7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7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7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7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7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7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7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7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7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8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grpSp>
      <p:grpSp>
        <p:nvGrpSpPr>
          <p:cNvPr id="82" name="Group 81">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3" name="Rectangle 82">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9" name="Picture Placeholder 18">
            <a:extLst>
              <a:ext uri="{FF2B5EF4-FFF2-40B4-BE49-F238E27FC236}">
                <a16:creationId xmlns:a16="http://schemas.microsoft.com/office/drawing/2014/main" id="{E20C2BF7-E3BC-4297-9B05-8C8493D60717}"/>
              </a:ext>
            </a:extLst>
          </p:cNvPr>
          <p:cNvPicPr>
            <a:picLocks noGrp="1" noChangeAspect="1"/>
          </p:cNvPicPr>
          <p:nvPr>
            <p:ph type="pic" sz="quarter" idx="13"/>
          </p:nvPr>
        </p:nvPicPr>
        <p:blipFill>
          <a:blip r:embed="rId5">
            <a:alphaModFix/>
          </a:blip>
          <a:srcRect l="16232" r="16232" b="-1"/>
          <a:stretch>
            <a:fillRect/>
          </a:stretch>
        </p:blipFill>
        <p:spPr>
          <a:xfrm>
            <a:off x="3611" y="10"/>
            <a:ext cx="12188389" cy="6857990"/>
          </a:xfrm>
          <a:prstGeom prst="rect">
            <a:avLst/>
          </a:prstGeom>
        </p:spPr>
      </p:pic>
      <p:grpSp>
        <p:nvGrpSpPr>
          <p:cNvPr id="86" name="Group 85">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7"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9"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90"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91"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92"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93"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94"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95"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96"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97"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98"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99"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100"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101"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102"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103"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104"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105"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106"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107"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sp>
            <p:nvSpPr>
              <p:cNvPr id="108"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GB"/>
              </a:p>
            </p:txBody>
          </p:sp>
        </p:grpSp>
      </p:grpSp>
      <p:sp>
        <p:nvSpPr>
          <p:cNvPr id="14" name="Title 13">
            <a:extLst>
              <a:ext uri="{FF2B5EF4-FFF2-40B4-BE49-F238E27FC236}">
                <a16:creationId xmlns:a16="http://schemas.microsoft.com/office/drawing/2014/main" id="{73C4D624-C432-4768-B655-39498B3F301C}"/>
              </a:ext>
            </a:extLst>
          </p:cNvPr>
          <p:cNvSpPr>
            <a:spLocks noGrp="1"/>
          </p:cNvSpPr>
          <p:nvPr>
            <p:ph type="ctrTitle"/>
          </p:nvPr>
        </p:nvSpPr>
        <p:spPr>
          <a:xfrm>
            <a:off x="2668058" y="2213611"/>
            <a:ext cx="6858000" cy="1367896"/>
          </a:xfrm>
        </p:spPr>
        <p:txBody>
          <a:bodyPr vert="horz" lIns="91440" tIns="45720" rIns="91440" bIns="45720" rtlCol="0" anchor="b">
            <a:normAutofit/>
          </a:bodyPr>
          <a:lstStyle/>
          <a:p>
            <a:r>
              <a:rPr lang="en-US" sz="4800"/>
              <a:t>Thank you</a:t>
            </a:r>
          </a:p>
        </p:txBody>
      </p:sp>
      <p:sp>
        <p:nvSpPr>
          <p:cNvPr id="15" name="Subtitle 14">
            <a:extLst>
              <a:ext uri="{FF2B5EF4-FFF2-40B4-BE49-F238E27FC236}">
                <a16:creationId xmlns:a16="http://schemas.microsoft.com/office/drawing/2014/main" id="{0AB46578-272C-455D-9707-73786009F0FD}"/>
              </a:ext>
            </a:extLst>
          </p:cNvPr>
          <p:cNvSpPr>
            <a:spLocks noGrp="1"/>
          </p:cNvSpPr>
          <p:nvPr>
            <p:ph type="subTitle" idx="1"/>
          </p:nvPr>
        </p:nvSpPr>
        <p:spPr>
          <a:xfrm>
            <a:off x="5391150" y="3609183"/>
            <a:ext cx="1409699" cy="953029"/>
          </a:xfrm>
        </p:spPr>
        <p:txBody>
          <a:bodyPr vert="horz" lIns="91440" tIns="45720" rIns="91440" bIns="45720" rtlCol="0">
            <a:normAutofit/>
          </a:bodyPr>
          <a:lstStyle/>
          <a:p>
            <a:r>
              <a:rPr lang="en-GB" sz="1100"/>
              <a:t>Antonio Pedicini Miriam Paradiso Hamza Mekni     Omid Moradiarshad</a:t>
            </a:r>
          </a:p>
        </p:txBody>
      </p:sp>
    </p:spTree>
    <p:extLst>
      <p:ext uri="{BB962C8B-B14F-4D97-AF65-F5344CB8AC3E}">
        <p14:creationId xmlns:p14="http://schemas.microsoft.com/office/powerpoint/2010/main" val="15910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700"/>
                                        <p:tgtEl>
                                          <p:spTgt spid="1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15">
                                            <p:txEl>
                                              <p:pRg st="0" end="0"/>
                                            </p:txEl>
                                          </p:spTgt>
                                        </p:tgtEl>
                                        <p:attrNameLst>
                                          <p:attrName>style.visibility</p:attrName>
                                        </p:attrNameLst>
                                      </p:cBhvr>
                                      <p:to>
                                        <p:strVal val="visible"/>
                                      </p:to>
                                    </p:set>
                                    <p:animEffect transition="in" filter="fade">
                                      <p:cBhvr>
                                        <p:cTn id="10" dur="7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E0F762A-3D12-4AF4-BB58-779B598A1FF6}"/>
              </a:ext>
            </a:extLst>
          </p:cNvPr>
          <p:cNvSpPr>
            <a:spLocks noGrp="1"/>
          </p:cNvSpPr>
          <p:nvPr>
            <p:ph type="title"/>
          </p:nvPr>
        </p:nvSpPr>
        <p:spPr/>
        <p:txBody>
          <a:bodyPr rtlCol="0"/>
          <a:lstStyle/>
          <a:p>
            <a:pPr rtl="0"/>
            <a:r>
              <a:rPr lang="en-GB"/>
              <a:t>Agenda</a:t>
            </a:r>
          </a:p>
        </p:txBody>
      </p:sp>
      <p:sp>
        <p:nvSpPr>
          <p:cNvPr id="10" name="Content Placeholder 9">
            <a:extLst>
              <a:ext uri="{FF2B5EF4-FFF2-40B4-BE49-F238E27FC236}">
                <a16:creationId xmlns:a16="http://schemas.microsoft.com/office/drawing/2014/main" id="{E47B45E0-C5BD-427A-B5F6-0236AE523C69}"/>
              </a:ext>
            </a:extLst>
          </p:cNvPr>
          <p:cNvSpPr>
            <a:spLocks noGrp="1"/>
          </p:cNvSpPr>
          <p:nvPr>
            <p:ph idx="1"/>
          </p:nvPr>
        </p:nvSpPr>
        <p:spPr>
          <a:xfrm>
            <a:off x="1079999" y="2759076"/>
            <a:ext cx="5330325" cy="3009899"/>
          </a:xfrm>
        </p:spPr>
        <p:txBody>
          <a:bodyPr rtlCol="0"/>
          <a:lstStyle/>
          <a:p>
            <a:pPr rtl="0"/>
            <a:r>
              <a:rPr lang="en-GB" dirty="0"/>
              <a:t>Introduction: Project’s Goal</a:t>
            </a:r>
          </a:p>
          <a:p>
            <a:pPr rtl="0"/>
            <a:r>
              <a:rPr lang="en-GB" dirty="0"/>
              <a:t>Automated Measuring System (AMS) Overview</a:t>
            </a:r>
          </a:p>
          <a:p>
            <a:pPr rtl="0"/>
            <a:r>
              <a:rPr lang="en-GB" dirty="0"/>
              <a:t>LabVIEW main VI</a:t>
            </a:r>
          </a:p>
          <a:p>
            <a:pPr lvl="1"/>
            <a:r>
              <a:rPr lang="en-GB" dirty="0"/>
              <a:t>DEMO</a:t>
            </a:r>
          </a:p>
          <a:p>
            <a:pPr rtl="0"/>
            <a:r>
              <a:rPr lang="en-GB" dirty="0"/>
              <a:t>Results</a:t>
            </a:r>
          </a:p>
        </p:txBody>
      </p:sp>
      <p:sp>
        <p:nvSpPr>
          <p:cNvPr id="4" name="Date Placeholder 3">
            <a:extLst>
              <a:ext uri="{FF2B5EF4-FFF2-40B4-BE49-F238E27FC236}">
                <a16:creationId xmlns:a16="http://schemas.microsoft.com/office/drawing/2014/main" id="{645134F2-CD09-4F4A-AF5C-4F874FEF0D12}"/>
              </a:ext>
            </a:extLst>
          </p:cNvPr>
          <p:cNvSpPr>
            <a:spLocks noGrp="1"/>
          </p:cNvSpPr>
          <p:nvPr>
            <p:ph type="dt" sz="half" idx="10"/>
          </p:nvPr>
        </p:nvSpPr>
        <p:spPr>
          <a:xfrm>
            <a:off x="541338" y="6401999"/>
            <a:ext cx="2916237" cy="369332"/>
          </a:xfrm>
        </p:spPr>
        <p:txBody>
          <a:bodyPr rtlCol="0"/>
          <a:lstStyle/>
          <a:p>
            <a:r>
              <a:rPr lang="en-GB"/>
              <a:t>Measurement for automation and industrial production, a.y. 2024-2025</a:t>
            </a:r>
          </a:p>
        </p:txBody>
      </p:sp>
      <p:pic>
        <p:nvPicPr>
          <p:cNvPr id="14" name="Picture Placeholder 13">
            <a:extLst>
              <a:ext uri="{FF2B5EF4-FFF2-40B4-BE49-F238E27FC236}">
                <a16:creationId xmlns:a16="http://schemas.microsoft.com/office/drawing/2014/main" id="{467C521F-5A65-45E6-8F48-E6B848942E5D}"/>
              </a:ext>
            </a:extLst>
          </p:cNvPr>
          <p:cNvPicPr>
            <a:picLocks noGrp="1" noChangeAspect="1"/>
          </p:cNvPicPr>
          <p:nvPr>
            <p:ph type="pic" sz="quarter" idx="13"/>
          </p:nvPr>
        </p:nvPicPr>
        <p:blipFill>
          <a:blip r:embed="rId3"/>
          <a:srcRect t="8767" b="8767"/>
          <a:stretch/>
        </p:blipFill>
        <p:spPr>
          <a:xfrm>
            <a:off x="7224230" y="1871637"/>
            <a:ext cx="4692815" cy="291203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E266EB35-23AE-4757-92AF-EE56F1E70497}"/>
              </a:ext>
            </a:extLst>
          </p:cNvPr>
          <p:cNvSpPr>
            <a:spLocks noGrp="1"/>
          </p:cNvSpPr>
          <p:nvPr>
            <p:ph type="ftr" sz="quarter" idx="11"/>
          </p:nvPr>
        </p:nvSpPr>
        <p:spPr>
          <a:xfrm>
            <a:off x="3588000" y="6403198"/>
            <a:ext cx="5575300" cy="369332"/>
          </a:xfrm>
        </p:spPr>
        <p:txBody>
          <a:bodyPr rtlCol="0"/>
          <a:lstStyle/>
          <a:p>
            <a:pPr lvl="0"/>
            <a:r>
              <a:rPr lang="en-GB"/>
              <a:t>Flow Transducer Calibration project</a:t>
            </a:r>
          </a:p>
        </p:txBody>
      </p:sp>
      <p:sp>
        <p:nvSpPr>
          <p:cNvPr id="6" name="Slide Number Placeholder 5">
            <a:extLst>
              <a:ext uri="{FF2B5EF4-FFF2-40B4-BE49-F238E27FC236}">
                <a16:creationId xmlns:a16="http://schemas.microsoft.com/office/drawing/2014/main" id="{89053116-ECE5-47FC-98C5-2D0EB3587699}"/>
              </a:ext>
            </a:extLst>
          </p:cNvPr>
          <p:cNvSpPr>
            <a:spLocks noGrp="1"/>
          </p:cNvSpPr>
          <p:nvPr>
            <p:ph type="sldNum" sz="quarter" idx="12"/>
          </p:nvPr>
        </p:nvSpPr>
        <p:spPr>
          <a:xfrm>
            <a:off x="9874600" y="6358663"/>
            <a:ext cx="2208212" cy="302601"/>
          </a:xfrm>
        </p:spPr>
        <p:txBody>
          <a:bodyPr rtlCol="0"/>
          <a:lstStyle/>
          <a:p>
            <a:pPr lvl="0" rtl="0"/>
            <a:fld id="{D39607A7-8386-47DB-8578-DDEDD194E5D4}" type="slidenum">
              <a:rPr lang="en-GB" b="1" smtClean="0"/>
              <a:pPr lvl="0" rtl="0"/>
              <a:t>2</a:t>
            </a:fld>
            <a:endParaRPr lang="en-GB" b="1" dirty="0"/>
          </a:p>
        </p:txBody>
      </p:sp>
      <p:pic>
        <p:nvPicPr>
          <p:cNvPr id="11" name="Picture Placeholder 10" descr="A white and orange play button&#10;&#10;AI-generated content may be incorrect.">
            <a:extLst>
              <a:ext uri="{FF2B5EF4-FFF2-40B4-BE49-F238E27FC236}">
                <a16:creationId xmlns:a16="http://schemas.microsoft.com/office/drawing/2014/main" id="{FA4764A5-B3B2-7359-CD5A-790ABA31E38D}"/>
              </a:ext>
            </a:extLst>
          </p:cNvPr>
          <p:cNvPicPr>
            <a:picLocks noGrp="1" noChangeAspect="1"/>
          </p:cNvPicPr>
          <p:nvPr>
            <p:ph type="pic" sz="quarter" idx="14"/>
          </p:nvPr>
        </p:nvPicPr>
        <p:blipFill>
          <a:blip r:embed="rId4"/>
          <a:srcRect t="-2086" b="-916"/>
          <a:stretch>
            <a:fillRect/>
          </a:stretch>
        </p:blipFill>
        <p:spPr>
          <a:xfrm>
            <a:off x="6154299" y="6358664"/>
            <a:ext cx="442701" cy="456001"/>
          </a:xfrm>
        </p:spPr>
      </p:pic>
    </p:spTree>
    <p:extLst>
      <p:ext uri="{BB962C8B-B14F-4D97-AF65-F5344CB8AC3E}">
        <p14:creationId xmlns:p14="http://schemas.microsoft.com/office/powerpoint/2010/main" val="414868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up)">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up)">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up)">
                                      <p:cBhvr>
                                        <p:cTn id="17" dur="500"/>
                                        <p:tgtEl>
                                          <p:spTgt spid="10">
                                            <p:txEl>
                                              <p:pRg st="2" end="2"/>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wipe(up)">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wipe(up)">
                                      <p:cBhvr>
                                        <p:cTn id="25"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20" name="Group 19">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1" name="Group 20">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3"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GB"/>
              </a:p>
            </p:txBody>
          </p:sp>
          <p:sp>
            <p:nvSpPr>
              <p:cNvPr id="34"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5"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6"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7"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8"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9"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0"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1"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2"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3"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4"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GB"/>
              </a:p>
            </p:txBody>
          </p:sp>
          <p:sp>
            <p:nvSpPr>
              <p:cNvPr id="45"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6"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7"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8"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49"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GB"/>
              </a:p>
            </p:txBody>
          </p:sp>
          <p:sp>
            <p:nvSpPr>
              <p:cNvPr id="50"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1"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2"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3"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4"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5"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6"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7"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8"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59"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grpSp>
        <p:grpSp>
          <p:nvGrpSpPr>
            <p:cNvPr id="22" name="Group 21">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24"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25"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26"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27"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28"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29"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0"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1"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GB"/>
              </a:p>
            </p:txBody>
          </p:sp>
          <p:sp>
            <p:nvSpPr>
              <p:cNvPr id="32"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GB"/>
              </a:p>
            </p:txBody>
          </p:sp>
        </p:grpSp>
      </p:grpSp>
      <p:grpSp>
        <p:nvGrpSpPr>
          <p:cNvPr id="61" name="Group 60">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2" name="Rectangle 61">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3" name="Picture Placeholder 12">
            <a:extLst>
              <a:ext uri="{FF2B5EF4-FFF2-40B4-BE49-F238E27FC236}">
                <a16:creationId xmlns:a16="http://schemas.microsoft.com/office/drawing/2014/main" id="{09E9642A-EBD6-4A1F-862C-5E040624C50D}"/>
              </a:ext>
            </a:extLst>
          </p:cNvPr>
          <p:cNvPicPr>
            <a:picLocks noGrp="1" noChangeAspect="1"/>
          </p:cNvPicPr>
          <p:nvPr>
            <p:ph type="pic" sz="quarter" idx="13"/>
          </p:nvPr>
        </p:nvPicPr>
        <p:blipFill>
          <a:blip r:embed="rId5">
            <a:alphaModFix/>
          </a:blip>
          <a:srcRect l="16232" r="16232" b="-1"/>
          <a:stretch>
            <a:fillRect/>
          </a:stretch>
        </p:blipFill>
        <p:spPr>
          <a:xfrm>
            <a:off x="3611" y="-304800"/>
            <a:ext cx="12730114" cy="7162800"/>
          </a:xfrm>
          <a:prstGeom prst="rect">
            <a:avLst/>
          </a:prstGeom>
        </p:spPr>
      </p:pic>
      <p:grpSp>
        <p:nvGrpSpPr>
          <p:cNvPr id="65" name="Group 64">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66"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87"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GB"/>
              </a:p>
            </p:txBody>
          </p:sp>
          <p:sp>
            <p:nvSpPr>
              <p:cNvPr id="88"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GB"/>
              </a:p>
            </p:txBody>
          </p:sp>
          <p:sp>
            <p:nvSpPr>
              <p:cNvPr id="89"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GB"/>
              </a:p>
            </p:txBody>
          </p:sp>
          <p:sp>
            <p:nvSpPr>
              <p:cNvPr id="90"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GB"/>
              </a:p>
            </p:txBody>
          </p:sp>
        </p:grpSp>
        <p:grpSp>
          <p:nvGrpSpPr>
            <p:cNvPr id="68" name="Group 67">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81"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GB"/>
              </a:p>
            </p:txBody>
          </p:sp>
          <p:sp>
            <p:nvSpPr>
              <p:cNvPr id="82"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GB"/>
              </a:p>
            </p:txBody>
          </p:sp>
          <p:sp>
            <p:nvSpPr>
              <p:cNvPr id="83"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GB"/>
              </a:p>
            </p:txBody>
          </p:sp>
          <p:sp>
            <p:nvSpPr>
              <p:cNvPr id="84"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GB"/>
              </a:p>
            </p:txBody>
          </p:sp>
          <p:sp>
            <p:nvSpPr>
              <p:cNvPr id="85"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GB"/>
              </a:p>
            </p:txBody>
          </p:sp>
          <p:sp>
            <p:nvSpPr>
              <p:cNvPr id="86"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GB"/>
              </a:p>
            </p:txBody>
          </p:sp>
        </p:grpSp>
        <p:grpSp>
          <p:nvGrpSpPr>
            <p:cNvPr id="69" name="Group 68">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77"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GB"/>
              </a:p>
            </p:txBody>
          </p:sp>
          <p:sp>
            <p:nvSpPr>
              <p:cNvPr id="78"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GB"/>
              </a:p>
            </p:txBody>
          </p:sp>
          <p:sp>
            <p:nvSpPr>
              <p:cNvPr id="79"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GB"/>
              </a:p>
            </p:txBody>
          </p:sp>
          <p:sp>
            <p:nvSpPr>
              <p:cNvPr id="80"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GB"/>
              </a:p>
            </p:txBody>
          </p:sp>
        </p:grpSp>
        <p:grpSp>
          <p:nvGrpSpPr>
            <p:cNvPr id="70" name="Group 69">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71"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GB"/>
              </a:p>
            </p:txBody>
          </p:sp>
          <p:sp>
            <p:nvSpPr>
              <p:cNvPr id="72"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GB"/>
              </a:p>
            </p:txBody>
          </p:sp>
          <p:sp>
            <p:nvSpPr>
              <p:cNvPr id="73"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GB"/>
              </a:p>
            </p:txBody>
          </p:sp>
          <p:sp>
            <p:nvSpPr>
              <p:cNvPr id="74"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GB"/>
              </a:p>
            </p:txBody>
          </p:sp>
          <p:sp>
            <p:nvSpPr>
              <p:cNvPr id="75"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GB"/>
              </a:p>
            </p:txBody>
          </p:sp>
          <p:sp>
            <p:nvSpPr>
              <p:cNvPr id="76"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GB"/>
              </a:p>
            </p:txBody>
          </p:sp>
        </p:grpSp>
      </p:grpSp>
      <p:sp>
        <p:nvSpPr>
          <p:cNvPr id="9" name="Title 8">
            <a:extLst>
              <a:ext uri="{FF2B5EF4-FFF2-40B4-BE49-F238E27FC236}">
                <a16:creationId xmlns:a16="http://schemas.microsoft.com/office/drawing/2014/main" id="{70443DD8-CE2B-4A5C-BF24-0B51AA63C006}"/>
              </a:ext>
            </a:extLst>
          </p:cNvPr>
          <p:cNvSpPr>
            <a:spLocks noGrp="1"/>
          </p:cNvSpPr>
          <p:nvPr>
            <p:ph type="title"/>
          </p:nvPr>
        </p:nvSpPr>
        <p:spPr>
          <a:xfrm>
            <a:off x="1143001" y="1007533"/>
            <a:ext cx="9905998" cy="1092200"/>
          </a:xfrm>
        </p:spPr>
        <p:txBody>
          <a:bodyPr vert="horz" lIns="91440" tIns="45720" rIns="91440" bIns="45720" rtlCol="0" anchor="ctr">
            <a:normAutofit/>
          </a:bodyPr>
          <a:lstStyle/>
          <a:p>
            <a:r>
              <a:rPr lang="en-US" dirty="0"/>
              <a:t>Introduction</a:t>
            </a:r>
          </a:p>
        </p:txBody>
      </p:sp>
      <p:sp>
        <p:nvSpPr>
          <p:cNvPr id="10" name="Content Placeholder 9">
            <a:extLst>
              <a:ext uri="{FF2B5EF4-FFF2-40B4-BE49-F238E27FC236}">
                <a16:creationId xmlns:a16="http://schemas.microsoft.com/office/drawing/2014/main" id="{B5F5AC9F-EF54-40AF-AE88-F588E9C3E74B}"/>
              </a:ext>
            </a:extLst>
          </p:cNvPr>
          <p:cNvSpPr>
            <a:spLocks noGrp="1"/>
          </p:cNvSpPr>
          <p:nvPr>
            <p:ph idx="1"/>
          </p:nvPr>
        </p:nvSpPr>
        <p:spPr>
          <a:xfrm>
            <a:off x="1194065" y="2037291"/>
            <a:ext cx="9905999" cy="3454399"/>
          </a:xfrm>
        </p:spPr>
        <p:txBody>
          <a:bodyPr vert="horz" lIns="91440" tIns="45720" rIns="91440" bIns="45720" rtlCol="0" anchor="ctr">
            <a:normAutofit/>
          </a:bodyPr>
          <a:lstStyle/>
          <a:p>
            <a:pPr indent="-228600">
              <a:buFont typeface="Arial" panose="020B0604020202020204" pitchFamily="34" charset="0"/>
              <a:buChar char="•"/>
            </a:pPr>
            <a:r>
              <a:rPr lang="en-US" sz="2000" dirty="0"/>
              <a:t>The project aims to develop a measurement system for </a:t>
            </a:r>
            <a:r>
              <a:rPr lang="en-US" sz="2000" dirty="0" err="1"/>
              <a:t>characterising</a:t>
            </a:r>
            <a:r>
              <a:rPr lang="en-US" sz="2000" dirty="0"/>
              <a:t> the </a:t>
            </a:r>
            <a:r>
              <a:rPr lang="en-US" sz="2000" b="1" dirty="0"/>
              <a:t>Renesas FS-1012-1100-NG</a:t>
            </a:r>
            <a:r>
              <a:rPr lang="en-US" sz="2000" dirty="0"/>
              <a:t> analog flow sensor. In this sense, an </a:t>
            </a:r>
            <a:r>
              <a:rPr lang="en-US" sz="2000" b="1" dirty="0"/>
              <a:t>Automated Measurement System (AMS) </a:t>
            </a:r>
            <a:r>
              <a:rPr lang="en-US" sz="2000" dirty="0"/>
              <a:t>was prepared,</a:t>
            </a:r>
            <a:r>
              <a:rPr lang="en-GB" sz="2000" dirty="0"/>
              <a:t> selecting both the hardware and software components necessary to fulfil</a:t>
            </a:r>
            <a:r>
              <a:rPr lang="en-US" sz="2000" dirty="0"/>
              <a:t> each task required by the envisioned calibration procedure.</a:t>
            </a:r>
          </a:p>
          <a:p>
            <a:pPr indent="-228600">
              <a:buFont typeface="Arial" panose="020B0604020202020204" pitchFamily="34" charset="0"/>
              <a:buChar char="•"/>
            </a:pPr>
            <a:r>
              <a:rPr lang="en-GB" sz="2000" dirty="0"/>
              <a:t>This signal has to be analysed and compared with the measurement produced by a pre-calibrated transducer of similar characteristics. For this aim, the </a:t>
            </a:r>
            <a:r>
              <a:rPr lang="en-GB" sz="2000" b="1" dirty="0"/>
              <a:t>Renesas FS-2012-1100-NG </a:t>
            </a:r>
            <a:r>
              <a:rPr lang="en-GB" sz="2000" dirty="0"/>
              <a:t>was chosen. The task involves several steps, all of which are handled using a unique software application developed within the </a:t>
            </a:r>
            <a:r>
              <a:rPr lang="en-GB" sz="2000" b="1" dirty="0"/>
              <a:t>LabVIEW</a:t>
            </a:r>
            <a:r>
              <a:rPr lang="en-GB" sz="2000" dirty="0"/>
              <a:t> development environment: the </a:t>
            </a:r>
            <a:r>
              <a:rPr lang="en-GB" sz="2000" b="1" dirty="0"/>
              <a:t>main</a:t>
            </a:r>
            <a:r>
              <a:rPr lang="en-GB" sz="2000" dirty="0"/>
              <a:t> VI.</a:t>
            </a:r>
            <a:endParaRPr lang="en-US" sz="2000" dirty="0"/>
          </a:p>
        </p:txBody>
      </p:sp>
      <p:sp>
        <p:nvSpPr>
          <p:cNvPr id="5" name="Footer Placeholder 4">
            <a:extLst>
              <a:ext uri="{FF2B5EF4-FFF2-40B4-BE49-F238E27FC236}">
                <a16:creationId xmlns:a16="http://schemas.microsoft.com/office/drawing/2014/main" id="{11C54943-CA7B-4463-A051-5F3076D32E51}"/>
              </a:ext>
            </a:extLst>
          </p:cNvPr>
          <p:cNvSpPr>
            <a:spLocks noGrp="1"/>
          </p:cNvSpPr>
          <p:nvPr>
            <p:ph type="ftr" sz="quarter" idx="11"/>
          </p:nvPr>
        </p:nvSpPr>
        <p:spPr>
          <a:xfrm>
            <a:off x="1141411" y="5730875"/>
            <a:ext cx="6239309" cy="365125"/>
          </a:xfrm>
        </p:spPr>
        <p:txBody>
          <a:bodyPr vert="horz" lIns="91440" tIns="45720" rIns="91440" bIns="45720" rtlCol="0" anchor="ctr">
            <a:normAutofit/>
          </a:bodyPr>
          <a:lstStyle/>
          <a:p>
            <a:pPr lvl="0" defTabSz="914400">
              <a:spcAft>
                <a:spcPts val="600"/>
              </a:spcAft>
            </a:pPr>
            <a:r>
              <a:rPr lang="en-GB"/>
              <a:t>Flow Transducer Calibration project</a:t>
            </a:r>
            <a:endParaRPr lang="en-US" kern="1200" cap="all" baseline="0">
              <a:solidFill>
                <a:schemeClr val="tx1">
                  <a:tint val="75000"/>
                </a:schemeClr>
              </a:solidFill>
              <a:latin typeface="+mn-lt"/>
              <a:ea typeface="+mn-ea"/>
              <a:cs typeface="+mn-cs"/>
            </a:endParaRPr>
          </a:p>
        </p:txBody>
      </p:sp>
      <p:sp>
        <p:nvSpPr>
          <p:cNvPr id="4" name="Date Placeholder 3">
            <a:extLst>
              <a:ext uri="{FF2B5EF4-FFF2-40B4-BE49-F238E27FC236}">
                <a16:creationId xmlns:a16="http://schemas.microsoft.com/office/drawing/2014/main" id="{BAC2BA47-68FC-4EF3-BAB7-49DAB8992D4F}"/>
              </a:ext>
            </a:extLst>
          </p:cNvPr>
          <p:cNvSpPr>
            <a:spLocks noGrp="1"/>
          </p:cNvSpPr>
          <p:nvPr>
            <p:ph type="dt" sz="half" idx="10"/>
          </p:nvPr>
        </p:nvSpPr>
        <p:spPr>
          <a:xfrm>
            <a:off x="7456921" y="5730876"/>
            <a:ext cx="2743200" cy="365125"/>
          </a:xfrm>
        </p:spPr>
        <p:txBody>
          <a:bodyPr vert="horz" lIns="91440" tIns="45720" rIns="91440" bIns="45720" rtlCol="0" anchor="ctr">
            <a:normAutofit fontScale="92500" lnSpcReduction="20000"/>
          </a:bodyPr>
          <a:lstStyle/>
          <a:p>
            <a:r>
              <a:rPr lang="en-GB"/>
              <a:t>Measurement for automation and industrial production, a.y. 2024-2025</a:t>
            </a:r>
          </a:p>
        </p:txBody>
      </p:sp>
    </p:spTree>
    <p:extLst>
      <p:ext uri="{BB962C8B-B14F-4D97-AF65-F5344CB8AC3E}">
        <p14:creationId xmlns:p14="http://schemas.microsoft.com/office/powerpoint/2010/main" val="1442395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E56EBE-EC60-9A60-E52C-5C2A26859A59}"/>
              </a:ext>
            </a:extLst>
          </p:cNvPr>
          <p:cNvSpPr>
            <a:spLocks noGrp="1"/>
          </p:cNvSpPr>
          <p:nvPr>
            <p:ph type="title"/>
          </p:nvPr>
        </p:nvSpPr>
        <p:spPr>
          <a:xfrm>
            <a:off x="541000" y="552842"/>
            <a:ext cx="11109663" cy="3342884"/>
          </a:xfrm>
        </p:spPr>
        <p:txBody>
          <a:bodyPr>
            <a:normAutofit fontScale="90000"/>
          </a:bodyPr>
          <a:lstStyle/>
          <a:p>
            <a:br>
              <a:rPr lang="en-GB"/>
            </a:br>
            <a:r>
              <a:rPr lang="en-GB"/>
              <a:t>Automated Measuring System (AMS) Overview</a:t>
            </a:r>
            <a:br>
              <a:rPr lang="en-GB"/>
            </a:br>
            <a:endParaRPr lang="en-GB"/>
          </a:p>
        </p:txBody>
      </p:sp>
      <p:pic>
        <p:nvPicPr>
          <p:cNvPr id="9" name="Picture Placeholder 8" descr="A diagram of a circuit board&#10;&#10;AI-generated content may be incorrect.">
            <a:extLst>
              <a:ext uri="{FF2B5EF4-FFF2-40B4-BE49-F238E27FC236}">
                <a16:creationId xmlns:a16="http://schemas.microsoft.com/office/drawing/2014/main" id="{10C0D1C8-1A7E-AEC0-5F95-44B38CF8F032}"/>
              </a:ext>
            </a:extLst>
          </p:cNvPr>
          <p:cNvPicPr>
            <a:picLocks noGrp="1" noChangeAspect="1"/>
          </p:cNvPicPr>
          <p:nvPr>
            <p:ph type="pic" sz="quarter" idx="13"/>
          </p:nvPr>
        </p:nvPicPr>
        <p:blipFill>
          <a:blip r:embed="rId3"/>
          <a:srcRect l="925" t="-21" b="5510"/>
          <a:stretch>
            <a:fillRect/>
          </a:stretch>
        </p:blipFill>
        <p:spPr>
          <a:xfrm>
            <a:off x="3209925" y="2515974"/>
            <a:ext cx="5826236" cy="3342883"/>
          </a:xfrm>
        </p:spPr>
      </p:pic>
      <p:sp>
        <p:nvSpPr>
          <p:cNvPr id="2" name="Slide Number Placeholder 5">
            <a:extLst>
              <a:ext uri="{FF2B5EF4-FFF2-40B4-BE49-F238E27FC236}">
                <a16:creationId xmlns:a16="http://schemas.microsoft.com/office/drawing/2014/main" id="{E4A90DA8-DFCF-94EF-FD8A-DF074EFC2DDC}"/>
              </a:ext>
            </a:extLst>
          </p:cNvPr>
          <p:cNvSpPr txBox="1">
            <a:spLocks/>
          </p:cNvSpPr>
          <p:nvPr/>
        </p:nvSpPr>
        <p:spPr>
          <a:xfrm>
            <a:off x="11821933" y="6375596"/>
            <a:ext cx="276933" cy="3026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1050" b="1" smtClean="0"/>
              <a:pPr/>
              <a:t>4</a:t>
            </a:fld>
            <a:endParaRPr lang="en-GB" sz="1050" b="1" dirty="0"/>
          </a:p>
        </p:txBody>
      </p:sp>
      <p:sp>
        <p:nvSpPr>
          <p:cNvPr id="4" name="Date Placeholder 11">
            <a:extLst>
              <a:ext uri="{FF2B5EF4-FFF2-40B4-BE49-F238E27FC236}">
                <a16:creationId xmlns:a16="http://schemas.microsoft.com/office/drawing/2014/main" id="{2C2DD014-BE99-066B-A6EC-03A69FBDD058}"/>
              </a:ext>
            </a:extLst>
          </p:cNvPr>
          <p:cNvSpPr>
            <a:spLocks noGrp="1"/>
          </p:cNvSpPr>
          <p:nvPr>
            <p:ph type="dt" sz="half" idx="10"/>
          </p:nvPr>
        </p:nvSpPr>
        <p:spPr>
          <a:xfrm>
            <a:off x="8076336" y="6400265"/>
            <a:ext cx="2966971" cy="365125"/>
          </a:xfrm>
        </p:spPr>
        <p:txBody>
          <a:bodyPr/>
          <a:lstStyle/>
          <a:p>
            <a:r>
              <a:rPr lang="en-GB" dirty="0"/>
              <a:t>Measurement for automation and industrial production, </a:t>
            </a:r>
            <a:r>
              <a:rPr lang="en-GB" dirty="0" err="1"/>
              <a:t>a.y</a:t>
            </a:r>
            <a:r>
              <a:rPr lang="en-GB" dirty="0"/>
              <a:t>. 2024-2025</a:t>
            </a:r>
          </a:p>
        </p:txBody>
      </p:sp>
      <p:sp>
        <p:nvSpPr>
          <p:cNvPr id="5" name="Footer Placeholder 12">
            <a:extLst>
              <a:ext uri="{FF2B5EF4-FFF2-40B4-BE49-F238E27FC236}">
                <a16:creationId xmlns:a16="http://schemas.microsoft.com/office/drawing/2014/main" id="{7E07494A-1CCF-DB45-3DF7-A7B1DDAEDFE9}"/>
              </a:ext>
            </a:extLst>
          </p:cNvPr>
          <p:cNvSpPr>
            <a:spLocks noGrp="1"/>
          </p:cNvSpPr>
          <p:nvPr>
            <p:ph type="ftr" sz="quarter" idx="11"/>
          </p:nvPr>
        </p:nvSpPr>
        <p:spPr>
          <a:xfrm>
            <a:off x="1141413" y="6340037"/>
            <a:ext cx="6239309" cy="365125"/>
          </a:xfrm>
        </p:spPr>
        <p:txBody>
          <a:bodyPr/>
          <a:lstStyle/>
          <a:p>
            <a:pPr lvl="0" defTabSz="914400">
              <a:spcAft>
                <a:spcPts val="600"/>
              </a:spcAft>
            </a:pPr>
            <a:r>
              <a:rPr lang="en-GB" dirty="0"/>
              <a:t>Flow Transducer Calibration project</a:t>
            </a:r>
            <a:endParaRPr lang="en-US" dirty="0"/>
          </a:p>
        </p:txBody>
      </p:sp>
    </p:spTree>
    <p:extLst>
      <p:ext uri="{BB962C8B-B14F-4D97-AF65-F5344CB8AC3E}">
        <p14:creationId xmlns:p14="http://schemas.microsoft.com/office/powerpoint/2010/main" val="5629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D0A1A-F696-EB48-8CE8-5486174368F5}"/>
              </a:ext>
            </a:extLst>
          </p:cNvPr>
          <p:cNvSpPr>
            <a:spLocks noGrp="1"/>
          </p:cNvSpPr>
          <p:nvPr>
            <p:ph type="title"/>
          </p:nvPr>
        </p:nvSpPr>
        <p:spPr>
          <a:xfrm>
            <a:off x="1144588" y="174625"/>
            <a:ext cx="9905999" cy="1905000"/>
          </a:xfrm>
        </p:spPr>
        <p:txBody>
          <a:bodyPr/>
          <a:lstStyle/>
          <a:p>
            <a:r>
              <a:rPr lang="it-IT"/>
              <a:t>Hardware instrumentation used </a:t>
            </a:r>
            <a:r>
              <a:rPr lang="it-IT" i="1"/>
              <a:t>(I)</a:t>
            </a:r>
            <a:endParaRPr lang="en-GB"/>
          </a:p>
        </p:txBody>
      </p:sp>
      <p:sp>
        <p:nvSpPr>
          <p:cNvPr id="3" name="Text Placeholder 2">
            <a:extLst>
              <a:ext uri="{FF2B5EF4-FFF2-40B4-BE49-F238E27FC236}">
                <a16:creationId xmlns:a16="http://schemas.microsoft.com/office/drawing/2014/main" id="{7F248313-1A5E-04A7-A37F-B60F8262C772}"/>
              </a:ext>
            </a:extLst>
          </p:cNvPr>
          <p:cNvSpPr>
            <a:spLocks noGrp="1"/>
          </p:cNvSpPr>
          <p:nvPr>
            <p:ph type="body" idx="1"/>
          </p:nvPr>
        </p:nvSpPr>
        <p:spPr/>
        <p:txBody>
          <a:bodyPr/>
          <a:lstStyle/>
          <a:p>
            <a:pPr algn="ctr"/>
            <a:r>
              <a:rPr lang="it-IT"/>
              <a:t>Ead neo pp2</a:t>
            </a:r>
            <a:endParaRPr lang="en-GB"/>
          </a:p>
        </p:txBody>
      </p:sp>
      <p:pic>
        <p:nvPicPr>
          <p:cNvPr id="16" name="Picture Placeholder 15" descr="A drawing of a small electric motor&#10;&#10;AI-generated content may be incorrect.">
            <a:extLst>
              <a:ext uri="{FF2B5EF4-FFF2-40B4-BE49-F238E27FC236}">
                <a16:creationId xmlns:a16="http://schemas.microsoft.com/office/drawing/2014/main" id="{50D9F06A-1455-E7A9-FD27-A00AA1EB189C}"/>
              </a:ext>
            </a:extLst>
          </p:cNvPr>
          <p:cNvPicPr>
            <a:picLocks noGrp="1" noChangeAspect="1"/>
          </p:cNvPicPr>
          <p:nvPr>
            <p:ph type="pic" idx="15"/>
          </p:nvPr>
        </p:nvPicPr>
        <p:blipFill>
          <a:blip r:embed="rId3"/>
          <a:srcRect t="23173" b="29648"/>
          <a:stretch>
            <a:fillRect/>
          </a:stretch>
        </p:blipFill>
        <p:spPr>
          <a:xfrm>
            <a:off x="1141413" y="2143125"/>
            <a:ext cx="3195240" cy="2261470"/>
          </a:xfrm>
        </p:spPr>
      </p:pic>
      <p:sp>
        <p:nvSpPr>
          <p:cNvPr id="5" name="Text Placeholder 4">
            <a:extLst>
              <a:ext uri="{FF2B5EF4-FFF2-40B4-BE49-F238E27FC236}">
                <a16:creationId xmlns:a16="http://schemas.microsoft.com/office/drawing/2014/main" id="{7237DAC7-9BCA-69BF-8D9A-28EEAE8F4B4A}"/>
              </a:ext>
            </a:extLst>
          </p:cNvPr>
          <p:cNvSpPr>
            <a:spLocks noGrp="1"/>
          </p:cNvSpPr>
          <p:nvPr>
            <p:ph type="body" sz="half" idx="18"/>
          </p:nvPr>
        </p:nvSpPr>
        <p:spPr/>
        <p:txBody>
          <a:bodyPr>
            <a:normAutofit lnSpcReduction="10000"/>
          </a:bodyPr>
          <a:lstStyle/>
          <a:p>
            <a:r>
              <a:rPr lang="en-GB"/>
              <a:t>It produces the air flow that is measured by flow sensor depending on the input current given.</a:t>
            </a:r>
          </a:p>
        </p:txBody>
      </p:sp>
      <p:sp>
        <p:nvSpPr>
          <p:cNvPr id="6" name="Text Placeholder 5">
            <a:extLst>
              <a:ext uri="{FF2B5EF4-FFF2-40B4-BE49-F238E27FC236}">
                <a16:creationId xmlns:a16="http://schemas.microsoft.com/office/drawing/2014/main" id="{D5B8360D-0A0E-3FF3-06A9-9F1B3569E2EB}"/>
              </a:ext>
            </a:extLst>
          </p:cNvPr>
          <p:cNvSpPr>
            <a:spLocks noGrp="1"/>
          </p:cNvSpPr>
          <p:nvPr>
            <p:ph type="body" sz="quarter" idx="3"/>
          </p:nvPr>
        </p:nvSpPr>
        <p:spPr/>
        <p:txBody>
          <a:bodyPr/>
          <a:lstStyle/>
          <a:p>
            <a:pPr algn="ctr"/>
            <a:r>
              <a:rPr lang="it-IT"/>
              <a:t>Agilent, type e3634A (PSU)</a:t>
            </a:r>
            <a:endParaRPr lang="en-GB"/>
          </a:p>
        </p:txBody>
      </p:sp>
      <p:pic>
        <p:nvPicPr>
          <p:cNvPr id="18" name="Picture Placeholder 17" descr="A hand holding a device&#10;&#10;AI-generated content may be incorrect.">
            <a:extLst>
              <a:ext uri="{FF2B5EF4-FFF2-40B4-BE49-F238E27FC236}">
                <a16:creationId xmlns:a16="http://schemas.microsoft.com/office/drawing/2014/main" id="{10083998-4F50-CD25-636A-5ED6D6ED9800}"/>
              </a:ext>
            </a:extLst>
          </p:cNvPr>
          <p:cNvPicPr>
            <a:picLocks noGrp="1" noChangeAspect="1"/>
          </p:cNvPicPr>
          <p:nvPr>
            <p:ph type="pic" idx="21"/>
          </p:nvPr>
        </p:nvPicPr>
        <p:blipFill>
          <a:blip r:embed="rId4"/>
          <a:srcRect t="11688" b="34119"/>
          <a:stretch>
            <a:fillRect/>
          </a:stretch>
        </p:blipFill>
        <p:spPr>
          <a:xfrm>
            <a:off x="4788114" y="2143125"/>
            <a:ext cx="2668807" cy="2169394"/>
          </a:xfrm>
        </p:spPr>
      </p:pic>
      <p:sp>
        <p:nvSpPr>
          <p:cNvPr id="8" name="Text Placeholder 7">
            <a:extLst>
              <a:ext uri="{FF2B5EF4-FFF2-40B4-BE49-F238E27FC236}">
                <a16:creationId xmlns:a16="http://schemas.microsoft.com/office/drawing/2014/main" id="{64AEFFFF-9384-D350-F551-BB7E16A4ABDD}"/>
              </a:ext>
            </a:extLst>
          </p:cNvPr>
          <p:cNvSpPr>
            <a:spLocks noGrp="1"/>
          </p:cNvSpPr>
          <p:nvPr>
            <p:ph type="body" sz="half" idx="19"/>
          </p:nvPr>
        </p:nvSpPr>
        <p:spPr/>
        <p:txBody>
          <a:bodyPr>
            <a:normAutofit lnSpcReduction="10000"/>
          </a:bodyPr>
          <a:lstStyle/>
          <a:p>
            <a:r>
              <a:rPr lang="en-GB"/>
              <a:t>It powers the air pump by providing a costant voltage value and a variable current output.</a:t>
            </a:r>
          </a:p>
        </p:txBody>
      </p:sp>
      <p:sp>
        <p:nvSpPr>
          <p:cNvPr id="9" name="Text Placeholder 8">
            <a:extLst>
              <a:ext uri="{FF2B5EF4-FFF2-40B4-BE49-F238E27FC236}">
                <a16:creationId xmlns:a16="http://schemas.microsoft.com/office/drawing/2014/main" id="{636A3EE2-F806-F872-8248-C9389FB5E8C5}"/>
              </a:ext>
            </a:extLst>
          </p:cNvPr>
          <p:cNvSpPr>
            <a:spLocks noGrp="1"/>
          </p:cNvSpPr>
          <p:nvPr>
            <p:ph type="body" sz="quarter" idx="13"/>
          </p:nvPr>
        </p:nvSpPr>
        <p:spPr/>
        <p:txBody>
          <a:bodyPr/>
          <a:lstStyle/>
          <a:p>
            <a:pPr algn="ctr"/>
            <a:r>
              <a:rPr lang="it-IT" dirty="0"/>
              <a:t>Arduino uno r3</a:t>
            </a:r>
            <a:endParaRPr lang="en-GB" dirty="0"/>
          </a:p>
        </p:txBody>
      </p:sp>
      <p:pic>
        <p:nvPicPr>
          <p:cNvPr id="20" name="Picture Placeholder 19">
            <a:extLst>
              <a:ext uri="{FF2B5EF4-FFF2-40B4-BE49-F238E27FC236}">
                <a16:creationId xmlns:a16="http://schemas.microsoft.com/office/drawing/2014/main" id="{B37DE698-122D-2BD8-774B-9102510E9323}"/>
              </a:ext>
            </a:extLst>
          </p:cNvPr>
          <p:cNvPicPr>
            <a:picLocks noGrp="1" noChangeAspect="1"/>
          </p:cNvPicPr>
          <p:nvPr>
            <p:ph type="pic" idx="22"/>
          </p:nvPr>
        </p:nvPicPr>
        <p:blipFill>
          <a:blip r:embed="rId5"/>
          <a:srcRect t="-136" b="5493"/>
          <a:stretch>
            <a:fillRect/>
          </a:stretch>
        </p:blipFill>
        <p:spPr>
          <a:xfrm>
            <a:off x="7852442" y="2008615"/>
            <a:ext cx="3198145" cy="2261470"/>
          </a:xfrm>
        </p:spPr>
      </p:pic>
      <p:sp>
        <p:nvSpPr>
          <p:cNvPr id="11" name="Text Placeholder 10">
            <a:extLst>
              <a:ext uri="{FF2B5EF4-FFF2-40B4-BE49-F238E27FC236}">
                <a16:creationId xmlns:a16="http://schemas.microsoft.com/office/drawing/2014/main" id="{BAE6B712-4AE9-5A5F-AFED-0DC6971A3925}"/>
              </a:ext>
            </a:extLst>
          </p:cNvPr>
          <p:cNvSpPr>
            <a:spLocks noGrp="1"/>
          </p:cNvSpPr>
          <p:nvPr>
            <p:ph type="body" sz="half" idx="20"/>
          </p:nvPr>
        </p:nvSpPr>
        <p:spPr/>
        <p:txBody>
          <a:bodyPr/>
          <a:lstStyle/>
          <a:p>
            <a:r>
              <a:rPr lang="it-IT"/>
              <a:t>It controls the data acquisition from the reference digital flow transducer </a:t>
            </a:r>
            <a:endParaRPr lang="en-GB"/>
          </a:p>
        </p:txBody>
      </p:sp>
      <p:sp>
        <p:nvSpPr>
          <p:cNvPr id="12" name="Date Placeholder 11">
            <a:extLst>
              <a:ext uri="{FF2B5EF4-FFF2-40B4-BE49-F238E27FC236}">
                <a16:creationId xmlns:a16="http://schemas.microsoft.com/office/drawing/2014/main" id="{F4F3DAEC-E8FF-5761-421C-83AE58C84F41}"/>
              </a:ext>
            </a:extLst>
          </p:cNvPr>
          <p:cNvSpPr>
            <a:spLocks noGrp="1"/>
          </p:cNvSpPr>
          <p:nvPr>
            <p:ph type="dt" sz="half" idx="10"/>
          </p:nvPr>
        </p:nvSpPr>
        <p:spPr>
          <a:xfrm>
            <a:off x="8076336" y="6400265"/>
            <a:ext cx="2966971" cy="365125"/>
          </a:xfrm>
        </p:spPr>
        <p:txBody>
          <a:bodyPr/>
          <a:lstStyle/>
          <a:p>
            <a:r>
              <a:rPr lang="en-GB" dirty="0"/>
              <a:t>Measurement for automation and industrial production, </a:t>
            </a:r>
            <a:r>
              <a:rPr lang="en-GB" dirty="0" err="1"/>
              <a:t>a.y</a:t>
            </a:r>
            <a:r>
              <a:rPr lang="en-GB" dirty="0"/>
              <a:t>. 2024-2025</a:t>
            </a:r>
          </a:p>
        </p:txBody>
      </p:sp>
      <p:sp>
        <p:nvSpPr>
          <p:cNvPr id="13" name="Footer Placeholder 12">
            <a:extLst>
              <a:ext uri="{FF2B5EF4-FFF2-40B4-BE49-F238E27FC236}">
                <a16:creationId xmlns:a16="http://schemas.microsoft.com/office/drawing/2014/main" id="{074CDB0B-3471-6D7D-D910-2FE59D5A8BDD}"/>
              </a:ext>
            </a:extLst>
          </p:cNvPr>
          <p:cNvSpPr>
            <a:spLocks noGrp="1"/>
          </p:cNvSpPr>
          <p:nvPr>
            <p:ph type="ftr" sz="quarter" idx="11"/>
          </p:nvPr>
        </p:nvSpPr>
        <p:spPr>
          <a:xfrm>
            <a:off x="1141413" y="6340037"/>
            <a:ext cx="6239309" cy="365125"/>
          </a:xfrm>
        </p:spPr>
        <p:txBody>
          <a:bodyPr/>
          <a:lstStyle/>
          <a:p>
            <a:pPr lvl="0" defTabSz="914400">
              <a:spcAft>
                <a:spcPts val="600"/>
              </a:spcAft>
            </a:pPr>
            <a:r>
              <a:rPr lang="en-GB" dirty="0"/>
              <a:t>Flow Transducer Calibration project</a:t>
            </a:r>
            <a:endParaRPr lang="en-US" dirty="0"/>
          </a:p>
        </p:txBody>
      </p:sp>
      <p:sp>
        <p:nvSpPr>
          <p:cNvPr id="14" name="Slide Number Placeholder 13">
            <a:extLst>
              <a:ext uri="{FF2B5EF4-FFF2-40B4-BE49-F238E27FC236}">
                <a16:creationId xmlns:a16="http://schemas.microsoft.com/office/drawing/2014/main" id="{80416948-94D5-F1D1-79EF-EB8F63690A11}"/>
              </a:ext>
            </a:extLst>
          </p:cNvPr>
          <p:cNvSpPr>
            <a:spLocks noGrp="1"/>
          </p:cNvSpPr>
          <p:nvPr>
            <p:ph type="sldNum" sz="quarter" idx="12"/>
          </p:nvPr>
        </p:nvSpPr>
        <p:spPr>
          <a:xfrm>
            <a:off x="11300787" y="6340036"/>
            <a:ext cx="771089" cy="365125"/>
          </a:xfrm>
        </p:spPr>
        <p:txBody>
          <a:bodyPr/>
          <a:lstStyle/>
          <a:p>
            <a:pPr rtl="0"/>
            <a:fld id="{D39607A7-8386-47DB-8578-DDEDD194E5D4}" type="slidenum">
              <a:rPr lang="en-GB" b="1" noProof="0" smtClean="0"/>
              <a:pPr rtl="0"/>
              <a:t>5</a:t>
            </a:fld>
            <a:endParaRPr lang="en-GB" b="1" noProof="0" dirty="0"/>
          </a:p>
        </p:txBody>
      </p:sp>
      <p:grpSp>
        <p:nvGrpSpPr>
          <p:cNvPr id="27" name="Gruppo 26">
            <a:extLst>
              <a:ext uri="{FF2B5EF4-FFF2-40B4-BE49-F238E27FC236}">
                <a16:creationId xmlns:a16="http://schemas.microsoft.com/office/drawing/2014/main" id="{E3A8113E-85A0-B796-5807-5E3A40C63CD2}"/>
              </a:ext>
            </a:extLst>
          </p:cNvPr>
          <p:cNvGrpSpPr/>
          <p:nvPr/>
        </p:nvGrpSpPr>
        <p:grpSpPr>
          <a:xfrm>
            <a:off x="9385300" y="2628900"/>
            <a:ext cx="1390650" cy="933450"/>
            <a:chOff x="9385300" y="2628900"/>
            <a:chExt cx="1390650" cy="933450"/>
          </a:xfrm>
        </p:grpSpPr>
        <p:cxnSp>
          <p:nvCxnSpPr>
            <p:cNvPr id="7" name="Connettore diritto 6">
              <a:extLst>
                <a:ext uri="{FF2B5EF4-FFF2-40B4-BE49-F238E27FC236}">
                  <a16:creationId xmlns:a16="http://schemas.microsoft.com/office/drawing/2014/main" id="{27558FD1-423D-B11E-A89E-DD503B7816FF}"/>
                </a:ext>
              </a:extLst>
            </p:cNvPr>
            <p:cNvCxnSpPr/>
            <p:nvPr/>
          </p:nvCxnSpPr>
          <p:spPr>
            <a:xfrm>
              <a:off x="9385300" y="2628900"/>
              <a:ext cx="387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03E615DF-A67A-37A8-BE09-88293D6EB0E8}"/>
                </a:ext>
              </a:extLst>
            </p:cNvPr>
            <p:cNvCxnSpPr>
              <a:cxnSpLocks/>
            </p:cNvCxnSpPr>
            <p:nvPr/>
          </p:nvCxnSpPr>
          <p:spPr>
            <a:xfrm>
              <a:off x="9772650" y="2628900"/>
              <a:ext cx="0" cy="920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072AD46C-E8CC-EC70-9946-0B726C907B72}"/>
                </a:ext>
              </a:extLst>
            </p:cNvPr>
            <p:cNvCxnSpPr>
              <a:cxnSpLocks/>
            </p:cNvCxnSpPr>
            <p:nvPr/>
          </p:nvCxnSpPr>
          <p:spPr>
            <a:xfrm flipV="1">
              <a:off x="9772650" y="3556000"/>
              <a:ext cx="1003300" cy="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0A36E3A4-1503-BD62-B17B-51D11FE7F312}"/>
                </a:ext>
              </a:extLst>
            </p:cNvPr>
            <p:cNvCxnSpPr>
              <a:cxnSpLocks/>
            </p:cNvCxnSpPr>
            <p:nvPr/>
          </p:nvCxnSpPr>
          <p:spPr>
            <a:xfrm>
              <a:off x="10775950" y="3124201"/>
              <a:ext cx="0" cy="43814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uppo 60">
            <a:extLst>
              <a:ext uri="{FF2B5EF4-FFF2-40B4-BE49-F238E27FC236}">
                <a16:creationId xmlns:a16="http://schemas.microsoft.com/office/drawing/2014/main" id="{84D3834E-3F11-EF0D-3028-B7B658B32DE8}"/>
              </a:ext>
            </a:extLst>
          </p:cNvPr>
          <p:cNvGrpSpPr/>
          <p:nvPr/>
        </p:nvGrpSpPr>
        <p:grpSpPr>
          <a:xfrm>
            <a:off x="9354457" y="2567346"/>
            <a:ext cx="1366879" cy="914400"/>
            <a:chOff x="9354457" y="2567346"/>
            <a:chExt cx="1366879" cy="914400"/>
          </a:xfrm>
        </p:grpSpPr>
        <p:cxnSp>
          <p:nvCxnSpPr>
            <p:cNvPr id="29" name="Connettore diritto 28">
              <a:extLst>
                <a:ext uri="{FF2B5EF4-FFF2-40B4-BE49-F238E27FC236}">
                  <a16:creationId xmlns:a16="http://schemas.microsoft.com/office/drawing/2014/main" id="{712D7105-77B9-B6EC-9D1A-C8D13BB9FAC9}"/>
                </a:ext>
              </a:extLst>
            </p:cNvPr>
            <p:cNvCxnSpPr>
              <a:cxnSpLocks/>
            </p:cNvCxnSpPr>
            <p:nvPr/>
          </p:nvCxnSpPr>
          <p:spPr>
            <a:xfrm>
              <a:off x="9354457" y="2567346"/>
              <a:ext cx="35900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E71D3B2F-BD41-EDF0-DB1B-6BD0913A74FC}"/>
                </a:ext>
              </a:extLst>
            </p:cNvPr>
            <p:cNvCxnSpPr>
              <a:cxnSpLocks/>
            </p:cNvCxnSpPr>
            <p:nvPr/>
          </p:nvCxnSpPr>
          <p:spPr>
            <a:xfrm>
              <a:off x="9713457" y="2567346"/>
              <a:ext cx="0" cy="90818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F7CA6805-FA72-1BF5-CE3A-D67EA36B35D0}"/>
                </a:ext>
              </a:extLst>
            </p:cNvPr>
            <p:cNvCxnSpPr>
              <a:cxnSpLocks/>
            </p:cNvCxnSpPr>
            <p:nvPr/>
          </p:nvCxnSpPr>
          <p:spPr>
            <a:xfrm flipV="1">
              <a:off x="9713457" y="3475526"/>
              <a:ext cx="1007879" cy="622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C685C3C8-FD69-B801-97B3-6484A3CCEC0C}"/>
                </a:ext>
              </a:extLst>
            </p:cNvPr>
            <p:cNvCxnSpPr>
              <a:cxnSpLocks/>
            </p:cNvCxnSpPr>
            <p:nvPr/>
          </p:nvCxnSpPr>
          <p:spPr>
            <a:xfrm>
              <a:off x="10721336" y="3124201"/>
              <a:ext cx="0" cy="35132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78" name="Gruppo 77">
            <a:extLst>
              <a:ext uri="{FF2B5EF4-FFF2-40B4-BE49-F238E27FC236}">
                <a16:creationId xmlns:a16="http://schemas.microsoft.com/office/drawing/2014/main" id="{4B57B036-6220-AF05-50BF-517E2D13C5EF}"/>
              </a:ext>
            </a:extLst>
          </p:cNvPr>
          <p:cNvGrpSpPr/>
          <p:nvPr/>
        </p:nvGrpSpPr>
        <p:grpSpPr>
          <a:xfrm>
            <a:off x="7965326" y="3052538"/>
            <a:ext cx="2736100" cy="825808"/>
            <a:chOff x="7965326" y="3052538"/>
            <a:chExt cx="2736100" cy="825808"/>
          </a:xfrm>
        </p:grpSpPr>
        <p:grpSp>
          <p:nvGrpSpPr>
            <p:cNvPr id="52" name="Gruppo 51">
              <a:extLst>
                <a:ext uri="{FF2B5EF4-FFF2-40B4-BE49-F238E27FC236}">
                  <a16:creationId xmlns:a16="http://schemas.microsoft.com/office/drawing/2014/main" id="{B06D1B2F-FFA5-FFBE-7501-BA11E7AFE481}"/>
                </a:ext>
              </a:extLst>
            </p:cNvPr>
            <p:cNvGrpSpPr/>
            <p:nvPr/>
          </p:nvGrpSpPr>
          <p:grpSpPr>
            <a:xfrm>
              <a:off x="7965326" y="3052538"/>
              <a:ext cx="2736100" cy="825808"/>
              <a:chOff x="7965326" y="3052538"/>
              <a:chExt cx="2736100" cy="825808"/>
            </a:xfrm>
          </p:grpSpPr>
          <p:cxnSp>
            <p:nvCxnSpPr>
              <p:cNvPr id="34" name="Connettore diritto 33">
                <a:extLst>
                  <a:ext uri="{FF2B5EF4-FFF2-40B4-BE49-F238E27FC236}">
                    <a16:creationId xmlns:a16="http://schemas.microsoft.com/office/drawing/2014/main" id="{D61BB305-449A-96DA-7319-40E2CEB1EFFC}"/>
                  </a:ext>
                </a:extLst>
              </p:cNvPr>
              <p:cNvCxnSpPr>
                <a:cxnSpLocks/>
              </p:cNvCxnSpPr>
              <p:nvPr/>
            </p:nvCxnSpPr>
            <p:spPr>
              <a:xfrm>
                <a:off x="7965326" y="3052538"/>
                <a:ext cx="243478"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2527BD66-265F-5412-D2B6-5007E3BB9C8B}"/>
                  </a:ext>
                </a:extLst>
              </p:cNvPr>
              <p:cNvCxnSpPr>
                <a:cxnSpLocks/>
              </p:cNvCxnSpPr>
              <p:nvPr/>
            </p:nvCxnSpPr>
            <p:spPr>
              <a:xfrm>
                <a:off x="7965326" y="3052538"/>
                <a:ext cx="0" cy="825808"/>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35DBABC8-70F1-559A-952B-067E12014FD2}"/>
                  </a:ext>
                </a:extLst>
              </p:cNvPr>
              <p:cNvCxnSpPr>
                <a:cxnSpLocks/>
              </p:cNvCxnSpPr>
              <p:nvPr/>
            </p:nvCxnSpPr>
            <p:spPr>
              <a:xfrm>
                <a:off x="7965326" y="3878346"/>
                <a:ext cx="273610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7" name="Connettore diritto 36">
              <a:extLst>
                <a:ext uri="{FF2B5EF4-FFF2-40B4-BE49-F238E27FC236}">
                  <a16:creationId xmlns:a16="http://schemas.microsoft.com/office/drawing/2014/main" id="{E4ED0A64-4801-36B3-BA48-0B8324972F08}"/>
                </a:ext>
              </a:extLst>
            </p:cNvPr>
            <p:cNvCxnSpPr>
              <a:cxnSpLocks/>
            </p:cNvCxnSpPr>
            <p:nvPr/>
          </p:nvCxnSpPr>
          <p:spPr>
            <a:xfrm>
              <a:off x="10696552" y="3124201"/>
              <a:ext cx="4874" cy="75414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77" name="Gruppo 76">
            <a:extLst>
              <a:ext uri="{FF2B5EF4-FFF2-40B4-BE49-F238E27FC236}">
                <a16:creationId xmlns:a16="http://schemas.microsoft.com/office/drawing/2014/main" id="{904D4D5A-1329-5E3F-B027-387F28862508}"/>
              </a:ext>
            </a:extLst>
          </p:cNvPr>
          <p:cNvGrpSpPr/>
          <p:nvPr/>
        </p:nvGrpSpPr>
        <p:grpSpPr>
          <a:xfrm>
            <a:off x="7914552" y="2997203"/>
            <a:ext cx="2887705" cy="1186540"/>
            <a:chOff x="7914552" y="2997203"/>
            <a:chExt cx="2887705" cy="1186540"/>
          </a:xfrm>
        </p:grpSpPr>
        <p:cxnSp>
          <p:nvCxnSpPr>
            <p:cNvPr id="63" name="Connettore diritto 62">
              <a:extLst>
                <a:ext uri="{FF2B5EF4-FFF2-40B4-BE49-F238E27FC236}">
                  <a16:creationId xmlns:a16="http://schemas.microsoft.com/office/drawing/2014/main" id="{F6080E03-5677-D737-9FF1-5A3C16D20CC2}"/>
                </a:ext>
              </a:extLst>
            </p:cNvPr>
            <p:cNvCxnSpPr>
              <a:cxnSpLocks/>
            </p:cNvCxnSpPr>
            <p:nvPr/>
          </p:nvCxnSpPr>
          <p:spPr>
            <a:xfrm>
              <a:off x="7914552" y="2997203"/>
              <a:ext cx="294252"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2C56F6EE-19DF-315E-7A3B-547A8880CC1F}"/>
                </a:ext>
              </a:extLst>
            </p:cNvPr>
            <p:cNvCxnSpPr>
              <a:cxnSpLocks/>
            </p:cNvCxnSpPr>
            <p:nvPr/>
          </p:nvCxnSpPr>
          <p:spPr>
            <a:xfrm>
              <a:off x="7914552" y="2997203"/>
              <a:ext cx="0" cy="118567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4F537948-04C0-2AE3-E1C0-E443A981E603}"/>
                </a:ext>
              </a:extLst>
            </p:cNvPr>
            <p:cNvCxnSpPr>
              <a:cxnSpLocks/>
            </p:cNvCxnSpPr>
            <p:nvPr/>
          </p:nvCxnSpPr>
          <p:spPr>
            <a:xfrm>
              <a:off x="7914552" y="4182879"/>
              <a:ext cx="2887705"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DC7ACDCB-C326-53A4-C2E1-34B6DA8C7D8A}"/>
                </a:ext>
              </a:extLst>
            </p:cNvPr>
            <p:cNvCxnSpPr/>
            <p:nvPr/>
          </p:nvCxnSpPr>
          <p:spPr>
            <a:xfrm flipV="1">
              <a:off x="10802257" y="3124201"/>
              <a:ext cx="0" cy="105954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229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testo, schermata, software&#10;&#10;Il contenuto generato dall'IA potrebbe non essere corretto.">
            <a:extLst>
              <a:ext uri="{FF2B5EF4-FFF2-40B4-BE49-F238E27FC236}">
                <a16:creationId xmlns:a16="http://schemas.microsoft.com/office/drawing/2014/main" id="{64F8222E-8A1E-2A26-7069-7F5AD83D17B5}"/>
              </a:ext>
            </a:extLst>
          </p:cNvPr>
          <p:cNvPicPr>
            <a:picLocks noChangeAspect="1"/>
          </p:cNvPicPr>
          <p:nvPr/>
        </p:nvPicPr>
        <p:blipFill>
          <a:blip r:embed="rId3"/>
          <a:stretch>
            <a:fillRect/>
          </a:stretch>
        </p:blipFill>
        <p:spPr>
          <a:xfrm>
            <a:off x="217286" y="875852"/>
            <a:ext cx="5517886" cy="5106295"/>
          </a:xfrm>
          <a:prstGeom prst="rect">
            <a:avLst/>
          </a:prstGeom>
          <a:ln>
            <a:noFill/>
          </a:ln>
          <a:effectLst>
            <a:outerShdw blurRad="292100" dist="139700" dir="2700000" algn="tl" rotWithShape="0">
              <a:srgbClr val="333333">
                <a:alpha val="65000"/>
              </a:srgbClr>
            </a:outerShdw>
          </a:effectLst>
        </p:spPr>
      </p:pic>
      <p:sp>
        <p:nvSpPr>
          <p:cNvPr id="17" name="Slide Number Placeholder 13">
            <a:extLst>
              <a:ext uri="{FF2B5EF4-FFF2-40B4-BE49-F238E27FC236}">
                <a16:creationId xmlns:a16="http://schemas.microsoft.com/office/drawing/2014/main" id="{AA3354BC-6ABA-9793-511A-C168B184B573}"/>
              </a:ext>
            </a:extLst>
          </p:cNvPr>
          <p:cNvSpPr>
            <a:spLocks noGrp="1"/>
          </p:cNvSpPr>
          <p:nvPr>
            <p:ph type="sldNum" sz="quarter" idx="12"/>
          </p:nvPr>
        </p:nvSpPr>
        <p:spPr>
          <a:xfrm>
            <a:off x="11300787" y="6340036"/>
            <a:ext cx="771089" cy="365125"/>
          </a:xfrm>
        </p:spPr>
        <p:txBody>
          <a:bodyPr/>
          <a:lstStyle/>
          <a:p>
            <a:pPr rtl="0"/>
            <a:fld id="{D39607A7-8386-47DB-8578-DDEDD194E5D4}" type="slidenum">
              <a:rPr lang="en-GB" b="1" noProof="0" smtClean="0"/>
              <a:pPr rtl="0"/>
              <a:t>6</a:t>
            </a:fld>
            <a:endParaRPr lang="en-GB" b="1" noProof="0" dirty="0"/>
          </a:p>
        </p:txBody>
      </p:sp>
      <p:sp>
        <p:nvSpPr>
          <p:cNvPr id="18" name="Date Placeholder 11">
            <a:extLst>
              <a:ext uri="{FF2B5EF4-FFF2-40B4-BE49-F238E27FC236}">
                <a16:creationId xmlns:a16="http://schemas.microsoft.com/office/drawing/2014/main" id="{C6CE4A91-515C-3C53-3C25-830D4EECB008}"/>
              </a:ext>
            </a:extLst>
          </p:cNvPr>
          <p:cNvSpPr>
            <a:spLocks noGrp="1"/>
          </p:cNvSpPr>
          <p:nvPr>
            <p:ph type="dt" sz="half" idx="10"/>
          </p:nvPr>
        </p:nvSpPr>
        <p:spPr>
          <a:xfrm>
            <a:off x="8076336" y="6400265"/>
            <a:ext cx="2966971" cy="365125"/>
          </a:xfrm>
        </p:spPr>
        <p:txBody>
          <a:bodyPr/>
          <a:lstStyle/>
          <a:p>
            <a:r>
              <a:rPr lang="en-GB" dirty="0"/>
              <a:t>Measurement for automation and industrial production, </a:t>
            </a:r>
            <a:r>
              <a:rPr lang="en-GB" dirty="0" err="1"/>
              <a:t>a.y</a:t>
            </a:r>
            <a:r>
              <a:rPr lang="en-GB" dirty="0"/>
              <a:t>. 2024-2025</a:t>
            </a:r>
          </a:p>
        </p:txBody>
      </p:sp>
      <p:sp>
        <p:nvSpPr>
          <p:cNvPr id="19" name="Footer Placeholder 12">
            <a:extLst>
              <a:ext uri="{FF2B5EF4-FFF2-40B4-BE49-F238E27FC236}">
                <a16:creationId xmlns:a16="http://schemas.microsoft.com/office/drawing/2014/main" id="{D2A58B87-DB50-F914-8A6A-B2628564F535}"/>
              </a:ext>
            </a:extLst>
          </p:cNvPr>
          <p:cNvSpPr>
            <a:spLocks noGrp="1"/>
          </p:cNvSpPr>
          <p:nvPr>
            <p:ph type="ftr" sz="quarter" idx="11"/>
          </p:nvPr>
        </p:nvSpPr>
        <p:spPr>
          <a:xfrm>
            <a:off x="1141413" y="6340037"/>
            <a:ext cx="6239309" cy="365125"/>
          </a:xfrm>
        </p:spPr>
        <p:txBody>
          <a:bodyPr/>
          <a:lstStyle/>
          <a:p>
            <a:pPr lvl="0" defTabSz="914400">
              <a:spcAft>
                <a:spcPts val="600"/>
              </a:spcAft>
            </a:pPr>
            <a:r>
              <a:rPr lang="en-GB" dirty="0"/>
              <a:t>Flow Transducer Calibration project</a:t>
            </a:r>
            <a:endParaRPr lang="en-US" dirty="0"/>
          </a:p>
        </p:txBody>
      </p:sp>
      <p:pic>
        <p:nvPicPr>
          <p:cNvPr id="21" name="Immagine 20" descr="Immagine che contiene testo, schermata, software&#10;&#10;Il contenuto generato dall'IA potrebbe non essere corretto.">
            <a:extLst>
              <a:ext uri="{FF2B5EF4-FFF2-40B4-BE49-F238E27FC236}">
                <a16:creationId xmlns:a16="http://schemas.microsoft.com/office/drawing/2014/main" id="{A08F6F6D-4F93-D350-A997-12531B13B20D}"/>
              </a:ext>
            </a:extLst>
          </p:cNvPr>
          <p:cNvPicPr>
            <a:picLocks noChangeAspect="1"/>
          </p:cNvPicPr>
          <p:nvPr/>
        </p:nvPicPr>
        <p:blipFill>
          <a:blip r:embed="rId4"/>
          <a:srcRect r="19714"/>
          <a:stretch>
            <a:fillRect/>
          </a:stretch>
        </p:blipFill>
        <p:spPr>
          <a:xfrm>
            <a:off x="6210229" y="875851"/>
            <a:ext cx="5762017" cy="5106295"/>
          </a:xfrm>
          <a:prstGeom prst="rect">
            <a:avLst/>
          </a:prstGeom>
          <a:ln>
            <a:noFill/>
          </a:ln>
          <a:effectLst>
            <a:outerShdw blurRad="292100" dist="139700" dir="2700000" algn="tl" rotWithShape="0">
              <a:srgbClr val="333333">
                <a:alpha val="65000"/>
              </a:srgbClr>
            </a:outerShdw>
          </a:effectLst>
        </p:spPr>
      </p:pic>
      <p:sp>
        <p:nvSpPr>
          <p:cNvPr id="22" name="Rettangolo 21">
            <a:extLst>
              <a:ext uri="{FF2B5EF4-FFF2-40B4-BE49-F238E27FC236}">
                <a16:creationId xmlns:a16="http://schemas.microsoft.com/office/drawing/2014/main" id="{65C44F88-D1E6-F499-E824-EE8B5909122E}"/>
              </a:ext>
            </a:extLst>
          </p:cNvPr>
          <p:cNvSpPr/>
          <p:nvPr/>
        </p:nvSpPr>
        <p:spPr>
          <a:xfrm>
            <a:off x="601980" y="975360"/>
            <a:ext cx="1767840" cy="541020"/>
          </a:xfrm>
          <a:prstGeom prst="rect">
            <a:avLst/>
          </a:prstGeom>
          <a:noFill/>
          <a:ln w="9525" cap="flat" cmpd="sng" algn="ctr">
            <a:solidFill>
              <a:schemeClr val="accent3">
                <a:lumMod val="75000"/>
              </a:schemeClr>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23" name="Rettangolo 22">
            <a:extLst>
              <a:ext uri="{FF2B5EF4-FFF2-40B4-BE49-F238E27FC236}">
                <a16:creationId xmlns:a16="http://schemas.microsoft.com/office/drawing/2014/main" id="{5359DC48-4127-DD55-3AB9-1B0938E3CD9E}"/>
              </a:ext>
            </a:extLst>
          </p:cNvPr>
          <p:cNvSpPr/>
          <p:nvPr/>
        </p:nvSpPr>
        <p:spPr>
          <a:xfrm>
            <a:off x="601980" y="1615888"/>
            <a:ext cx="2316480" cy="616772"/>
          </a:xfrm>
          <a:prstGeom prst="rect">
            <a:avLst/>
          </a:prstGeom>
          <a:noFill/>
          <a:ln w="9525" cap="flat" cmpd="sng" algn="ctr">
            <a:solidFill>
              <a:schemeClr val="accent3">
                <a:lumMod val="75000"/>
              </a:schemeClr>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24" name="Rettangolo 23">
            <a:extLst>
              <a:ext uri="{FF2B5EF4-FFF2-40B4-BE49-F238E27FC236}">
                <a16:creationId xmlns:a16="http://schemas.microsoft.com/office/drawing/2014/main" id="{39C63559-D1D8-3490-6ECC-0BAB8282F993}"/>
              </a:ext>
            </a:extLst>
          </p:cNvPr>
          <p:cNvSpPr/>
          <p:nvPr/>
        </p:nvSpPr>
        <p:spPr>
          <a:xfrm>
            <a:off x="601980" y="2332168"/>
            <a:ext cx="2316480" cy="616772"/>
          </a:xfrm>
          <a:prstGeom prst="rect">
            <a:avLst/>
          </a:prstGeom>
          <a:noFill/>
          <a:ln w="9525" cap="flat" cmpd="sng" algn="ctr">
            <a:solidFill>
              <a:schemeClr val="accent3">
                <a:lumMod val="75000"/>
              </a:schemeClr>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25" name="Rettangolo 24">
            <a:extLst>
              <a:ext uri="{FF2B5EF4-FFF2-40B4-BE49-F238E27FC236}">
                <a16:creationId xmlns:a16="http://schemas.microsoft.com/office/drawing/2014/main" id="{060B07B1-8AC8-593A-F5E4-BEB340DE4F33}"/>
              </a:ext>
            </a:extLst>
          </p:cNvPr>
          <p:cNvSpPr/>
          <p:nvPr/>
        </p:nvSpPr>
        <p:spPr>
          <a:xfrm>
            <a:off x="601980" y="3048448"/>
            <a:ext cx="5044440" cy="1927412"/>
          </a:xfrm>
          <a:prstGeom prst="rect">
            <a:avLst/>
          </a:prstGeom>
          <a:noFill/>
          <a:ln w="9525" cap="flat" cmpd="sng" algn="ctr">
            <a:solidFill>
              <a:schemeClr val="bg2">
                <a:lumMod val="60000"/>
                <a:lumOff val="40000"/>
              </a:schemeClr>
            </a:solidFill>
            <a:prstDash val="solid"/>
            <a:round/>
            <a:headEnd type="none" w="med" len="med"/>
            <a:tailEnd type="none" w="med" len="med"/>
          </a:ln>
          <a:effectLst>
            <a:glow rad="63500">
              <a:schemeClr val="bg2">
                <a:lumMod val="60000"/>
                <a:lumOff val="40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26" name="Rettangolo 25">
            <a:extLst>
              <a:ext uri="{FF2B5EF4-FFF2-40B4-BE49-F238E27FC236}">
                <a16:creationId xmlns:a16="http://schemas.microsoft.com/office/drawing/2014/main" id="{507442A1-DCA5-615A-4057-E059EFE2A8EE}"/>
              </a:ext>
            </a:extLst>
          </p:cNvPr>
          <p:cNvSpPr/>
          <p:nvPr/>
        </p:nvSpPr>
        <p:spPr>
          <a:xfrm>
            <a:off x="601980" y="5121536"/>
            <a:ext cx="2476500" cy="761104"/>
          </a:xfrm>
          <a:prstGeom prst="rect">
            <a:avLst/>
          </a:prstGeom>
          <a:noFill/>
          <a:ln w="9525" cap="flat" cmpd="sng" algn="ctr">
            <a:solidFill>
              <a:schemeClr val="bg2">
                <a:lumMod val="60000"/>
                <a:lumOff val="40000"/>
              </a:schemeClr>
            </a:solidFill>
            <a:prstDash val="solid"/>
            <a:round/>
            <a:headEnd type="none" w="med" len="med"/>
            <a:tailEnd type="none" w="med" len="med"/>
          </a:ln>
          <a:effectLst>
            <a:glow rad="63500">
              <a:schemeClr val="bg2">
                <a:lumMod val="60000"/>
                <a:lumOff val="40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27" name="Rettangolo 26">
            <a:extLst>
              <a:ext uri="{FF2B5EF4-FFF2-40B4-BE49-F238E27FC236}">
                <a16:creationId xmlns:a16="http://schemas.microsoft.com/office/drawing/2014/main" id="{04133101-93DB-3D26-BE43-548293E180F1}"/>
              </a:ext>
            </a:extLst>
          </p:cNvPr>
          <p:cNvSpPr/>
          <p:nvPr/>
        </p:nvSpPr>
        <p:spPr>
          <a:xfrm>
            <a:off x="6614736" y="875850"/>
            <a:ext cx="5219123" cy="1600649"/>
          </a:xfrm>
          <a:prstGeom prst="rect">
            <a:avLst/>
          </a:prstGeom>
          <a:noFill/>
          <a:ln w="9525" cap="flat" cmpd="sng" algn="ctr">
            <a:solidFill>
              <a:schemeClr val="bg2">
                <a:lumMod val="60000"/>
                <a:lumOff val="40000"/>
              </a:schemeClr>
            </a:solidFill>
            <a:prstDash val="solid"/>
            <a:round/>
            <a:headEnd type="none" w="med" len="med"/>
            <a:tailEnd type="none" w="med" len="med"/>
          </a:ln>
          <a:effectLst>
            <a:glow rad="63500">
              <a:schemeClr val="bg2">
                <a:lumMod val="60000"/>
                <a:lumOff val="40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sp>
        <p:nvSpPr>
          <p:cNvPr id="28" name="Rettangolo 27">
            <a:extLst>
              <a:ext uri="{FF2B5EF4-FFF2-40B4-BE49-F238E27FC236}">
                <a16:creationId xmlns:a16="http://schemas.microsoft.com/office/drawing/2014/main" id="{48413C4D-7C9A-CDDA-A8FF-9E2DC30709E7}"/>
              </a:ext>
            </a:extLst>
          </p:cNvPr>
          <p:cNvSpPr/>
          <p:nvPr/>
        </p:nvSpPr>
        <p:spPr>
          <a:xfrm>
            <a:off x="6614736" y="3848770"/>
            <a:ext cx="4975283" cy="2033870"/>
          </a:xfrm>
          <a:prstGeom prst="rect">
            <a:avLst/>
          </a:prstGeom>
          <a:noFill/>
          <a:ln w="9525" cap="flat" cmpd="sng" algn="ctr">
            <a:solidFill>
              <a:schemeClr val="bg2">
                <a:lumMod val="60000"/>
                <a:lumOff val="40000"/>
              </a:schemeClr>
            </a:solidFill>
            <a:prstDash val="solid"/>
            <a:round/>
            <a:headEnd type="none" w="med" len="med"/>
            <a:tailEnd type="none" w="med" len="med"/>
          </a:ln>
          <a:effectLst>
            <a:glow rad="63500">
              <a:schemeClr val="bg2">
                <a:lumMod val="60000"/>
                <a:lumOff val="40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it-IT"/>
          </a:p>
        </p:txBody>
      </p:sp>
      <p:cxnSp>
        <p:nvCxnSpPr>
          <p:cNvPr id="31" name="Connettore diritto 30">
            <a:extLst>
              <a:ext uri="{FF2B5EF4-FFF2-40B4-BE49-F238E27FC236}">
                <a16:creationId xmlns:a16="http://schemas.microsoft.com/office/drawing/2014/main" id="{E1407F9C-C389-CCA5-FD33-DD25E0373CD0}"/>
              </a:ext>
            </a:extLst>
          </p:cNvPr>
          <p:cNvCxnSpPr/>
          <p:nvPr/>
        </p:nvCxnSpPr>
        <p:spPr>
          <a:xfrm>
            <a:off x="674370" y="3208020"/>
            <a:ext cx="1272540" cy="0"/>
          </a:xfrm>
          <a:prstGeom prst="line">
            <a:avLst/>
          </a:prstGeom>
          <a:ln w="12700">
            <a:solidFill>
              <a:schemeClr val="bg1">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5ABD5550-75B0-965F-C9D5-C9EBC902D3BF}"/>
              </a:ext>
            </a:extLst>
          </p:cNvPr>
          <p:cNvCxnSpPr>
            <a:cxnSpLocks/>
          </p:cNvCxnSpPr>
          <p:nvPr/>
        </p:nvCxnSpPr>
        <p:spPr>
          <a:xfrm>
            <a:off x="674370" y="5257800"/>
            <a:ext cx="636270" cy="0"/>
          </a:xfrm>
          <a:prstGeom prst="line">
            <a:avLst/>
          </a:prstGeom>
          <a:ln w="12700">
            <a:solidFill>
              <a:schemeClr val="bg1">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971D9BB2-10F2-B280-A324-56D13204CC3D}"/>
              </a:ext>
            </a:extLst>
          </p:cNvPr>
          <p:cNvCxnSpPr>
            <a:cxnSpLocks/>
          </p:cNvCxnSpPr>
          <p:nvPr/>
        </p:nvCxnSpPr>
        <p:spPr>
          <a:xfrm>
            <a:off x="6744452" y="1036320"/>
            <a:ext cx="636270" cy="0"/>
          </a:xfrm>
          <a:prstGeom prst="line">
            <a:avLst/>
          </a:prstGeom>
          <a:ln w="12700">
            <a:solidFill>
              <a:schemeClr val="bg1">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8BF9AC09-58A8-8373-DFAF-C4673B100392}"/>
              </a:ext>
            </a:extLst>
          </p:cNvPr>
          <p:cNvCxnSpPr>
            <a:cxnSpLocks/>
          </p:cNvCxnSpPr>
          <p:nvPr/>
        </p:nvCxnSpPr>
        <p:spPr>
          <a:xfrm>
            <a:off x="6744452" y="4012154"/>
            <a:ext cx="1751848" cy="0"/>
          </a:xfrm>
          <a:prstGeom prst="line">
            <a:avLst/>
          </a:prstGeom>
          <a:ln w="12700">
            <a:solidFill>
              <a:schemeClr val="bg1">
                <a:lumMod val="75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37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left)">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left)">
                                      <p:cBhvr>
                                        <p:cTn id="5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A8D4D-F062-855A-2E0E-0FCBB09A4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610F97-6485-FFA2-FA9B-E9ACC7D20852}"/>
              </a:ext>
            </a:extLst>
          </p:cNvPr>
          <p:cNvSpPr>
            <a:spLocks noGrp="1"/>
          </p:cNvSpPr>
          <p:nvPr>
            <p:ph type="title"/>
          </p:nvPr>
        </p:nvSpPr>
        <p:spPr>
          <a:xfrm>
            <a:off x="1144588" y="174625"/>
            <a:ext cx="9905999" cy="1905000"/>
          </a:xfrm>
        </p:spPr>
        <p:txBody>
          <a:bodyPr/>
          <a:lstStyle/>
          <a:p>
            <a:r>
              <a:rPr lang="it-IT"/>
              <a:t>Hardware instrumentation used </a:t>
            </a:r>
            <a:r>
              <a:rPr lang="it-IT" i="1"/>
              <a:t>(II)</a:t>
            </a:r>
            <a:endParaRPr lang="en-GB"/>
          </a:p>
        </p:txBody>
      </p:sp>
      <p:sp>
        <p:nvSpPr>
          <p:cNvPr id="3" name="Text Placeholder 2">
            <a:extLst>
              <a:ext uri="{FF2B5EF4-FFF2-40B4-BE49-F238E27FC236}">
                <a16:creationId xmlns:a16="http://schemas.microsoft.com/office/drawing/2014/main" id="{87739248-7C74-E77B-7C20-AB37A93E5ED3}"/>
              </a:ext>
            </a:extLst>
          </p:cNvPr>
          <p:cNvSpPr>
            <a:spLocks noGrp="1"/>
          </p:cNvSpPr>
          <p:nvPr>
            <p:ph type="body" idx="1"/>
          </p:nvPr>
        </p:nvSpPr>
        <p:spPr/>
        <p:txBody>
          <a:bodyPr/>
          <a:lstStyle/>
          <a:p>
            <a:pPr algn="ctr"/>
            <a:r>
              <a:rPr lang="it-IT" sz="1600" b="1" dirty="0" err="1"/>
              <a:t>Signal</a:t>
            </a:r>
            <a:r>
              <a:rPr lang="it-IT" sz="1600" b="1" dirty="0"/>
              <a:t> </a:t>
            </a:r>
            <a:r>
              <a:rPr lang="it-IT" sz="1600" b="1" dirty="0" err="1"/>
              <a:t>conditioning</a:t>
            </a:r>
            <a:r>
              <a:rPr lang="it-IT" sz="1600" b="1" dirty="0"/>
              <a:t> </a:t>
            </a:r>
            <a:r>
              <a:rPr lang="it-IT" sz="1600" b="1" dirty="0" err="1"/>
              <a:t>circuit</a:t>
            </a:r>
            <a:endParaRPr lang="en-GB" sz="1600" b="1" dirty="0"/>
          </a:p>
        </p:txBody>
      </p:sp>
      <p:pic>
        <p:nvPicPr>
          <p:cNvPr id="16" name="Picture Placeholder 15">
            <a:extLst>
              <a:ext uri="{FF2B5EF4-FFF2-40B4-BE49-F238E27FC236}">
                <a16:creationId xmlns:a16="http://schemas.microsoft.com/office/drawing/2014/main" id="{C57F2E41-E8F7-B145-03A0-9DC1C49FF7AA}"/>
              </a:ext>
            </a:extLst>
          </p:cNvPr>
          <p:cNvPicPr>
            <a:picLocks noGrp="1" noChangeAspect="1"/>
          </p:cNvPicPr>
          <p:nvPr>
            <p:ph type="pic" idx="15"/>
          </p:nvPr>
        </p:nvPicPr>
        <p:blipFill>
          <a:blip r:embed="rId3"/>
          <a:srcRect t="2918" b="2918"/>
          <a:stretch/>
        </p:blipFill>
        <p:spPr>
          <a:xfrm>
            <a:off x="1141413" y="2143125"/>
            <a:ext cx="3195240" cy="2261470"/>
          </a:xfrm>
        </p:spPr>
      </p:pic>
      <p:sp>
        <p:nvSpPr>
          <p:cNvPr id="5" name="Text Placeholder 4">
            <a:extLst>
              <a:ext uri="{FF2B5EF4-FFF2-40B4-BE49-F238E27FC236}">
                <a16:creationId xmlns:a16="http://schemas.microsoft.com/office/drawing/2014/main" id="{C94CD04F-8427-C860-78E7-3E1043C4AE76}"/>
              </a:ext>
            </a:extLst>
          </p:cNvPr>
          <p:cNvSpPr>
            <a:spLocks noGrp="1"/>
          </p:cNvSpPr>
          <p:nvPr>
            <p:ph type="body" sz="half" idx="18"/>
          </p:nvPr>
        </p:nvSpPr>
        <p:spPr/>
        <p:txBody>
          <a:bodyPr>
            <a:normAutofit fontScale="92500"/>
          </a:bodyPr>
          <a:lstStyle/>
          <a:p>
            <a:r>
              <a:rPr lang="en-GB"/>
              <a:t>The signal conditioning circuit was specifically engineered to amplify the output signals from the analog sensor under calibration</a:t>
            </a:r>
          </a:p>
        </p:txBody>
      </p:sp>
      <p:sp>
        <p:nvSpPr>
          <p:cNvPr id="6" name="Text Placeholder 5">
            <a:extLst>
              <a:ext uri="{FF2B5EF4-FFF2-40B4-BE49-F238E27FC236}">
                <a16:creationId xmlns:a16="http://schemas.microsoft.com/office/drawing/2014/main" id="{D086E2BB-DDE7-FA56-F125-F10A3D3C1CE5}"/>
              </a:ext>
            </a:extLst>
          </p:cNvPr>
          <p:cNvSpPr>
            <a:spLocks noGrp="1"/>
          </p:cNvSpPr>
          <p:nvPr>
            <p:ph type="body" sz="quarter" idx="3"/>
          </p:nvPr>
        </p:nvSpPr>
        <p:spPr/>
        <p:txBody>
          <a:bodyPr/>
          <a:lstStyle/>
          <a:p>
            <a:pPr algn="ctr"/>
            <a:r>
              <a:rPr lang="it-IT"/>
              <a:t>Tti, ql355tp</a:t>
            </a:r>
            <a:endParaRPr lang="en-GB"/>
          </a:p>
        </p:txBody>
      </p:sp>
      <p:pic>
        <p:nvPicPr>
          <p:cNvPr id="18" name="Picture Placeholder 17">
            <a:extLst>
              <a:ext uri="{FF2B5EF4-FFF2-40B4-BE49-F238E27FC236}">
                <a16:creationId xmlns:a16="http://schemas.microsoft.com/office/drawing/2014/main" id="{85E77953-F188-6033-786D-E9880BCA8CE4}"/>
              </a:ext>
            </a:extLst>
          </p:cNvPr>
          <p:cNvPicPr>
            <a:picLocks noGrp="1" noChangeAspect="1"/>
          </p:cNvPicPr>
          <p:nvPr>
            <p:ph type="pic" idx="21"/>
          </p:nvPr>
        </p:nvPicPr>
        <p:blipFill>
          <a:blip r:embed="rId4"/>
          <a:srcRect l="3814" r="3814"/>
          <a:stretch/>
        </p:blipFill>
        <p:spPr>
          <a:xfrm>
            <a:off x="4986324" y="2164199"/>
            <a:ext cx="2668807" cy="2169394"/>
          </a:xfrm>
        </p:spPr>
      </p:pic>
      <p:sp>
        <p:nvSpPr>
          <p:cNvPr id="8" name="Text Placeholder 7">
            <a:extLst>
              <a:ext uri="{FF2B5EF4-FFF2-40B4-BE49-F238E27FC236}">
                <a16:creationId xmlns:a16="http://schemas.microsoft.com/office/drawing/2014/main" id="{D3341603-1754-86F5-03FA-E58B7343B7F1}"/>
              </a:ext>
            </a:extLst>
          </p:cNvPr>
          <p:cNvSpPr>
            <a:spLocks noGrp="1"/>
          </p:cNvSpPr>
          <p:nvPr>
            <p:ph type="body" sz="half" idx="19"/>
          </p:nvPr>
        </p:nvSpPr>
        <p:spPr/>
        <p:txBody>
          <a:bodyPr>
            <a:normAutofit lnSpcReduction="10000"/>
          </a:bodyPr>
          <a:lstStyle/>
          <a:p>
            <a:r>
              <a:rPr lang="en-GB"/>
              <a:t>Its purpose is to power the conditioning circuit’s differential amplifier and analog flow sensor.</a:t>
            </a:r>
          </a:p>
        </p:txBody>
      </p:sp>
      <p:sp>
        <p:nvSpPr>
          <p:cNvPr id="9" name="Text Placeholder 8">
            <a:extLst>
              <a:ext uri="{FF2B5EF4-FFF2-40B4-BE49-F238E27FC236}">
                <a16:creationId xmlns:a16="http://schemas.microsoft.com/office/drawing/2014/main" id="{D5797784-32C1-B366-6C1F-0BA61F428100}"/>
              </a:ext>
            </a:extLst>
          </p:cNvPr>
          <p:cNvSpPr>
            <a:spLocks noGrp="1"/>
          </p:cNvSpPr>
          <p:nvPr>
            <p:ph type="body" sz="quarter" idx="13"/>
          </p:nvPr>
        </p:nvSpPr>
        <p:spPr>
          <a:xfrm>
            <a:off x="7856669" y="4372127"/>
            <a:ext cx="3190741" cy="576262"/>
          </a:xfrm>
        </p:spPr>
        <p:txBody>
          <a:bodyPr/>
          <a:lstStyle/>
          <a:p>
            <a:pPr algn="ctr"/>
            <a:r>
              <a:rPr lang="fr-FR"/>
              <a:t>USB-6008 DAQ</a:t>
            </a:r>
            <a:endParaRPr lang="en-GB"/>
          </a:p>
        </p:txBody>
      </p:sp>
      <p:pic>
        <p:nvPicPr>
          <p:cNvPr id="20" name="Picture Placeholder 19">
            <a:extLst>
              <a:ext uri="{FF2B5EF4-FFF2-40B4-BE49-F238E27FC236}">
                <a16:creationId xmlns:a16="http://schemas.microsoft.com/office/drawing/2014/main" id="{AC828B67-D9B7-19C5-03A2-D7C09973DDDC}"/>
              </a:ext>
            </a:extLst>
          </p:cNvPr>
          <p:cNvPicPr>
            <a:picLocks noGrp="1" noChangeAspect="1"/>
          </p:cNvPicPr>
          <p:nvPr>
            <p:ph type="pic" idx="22"/>
          </p:nvPr>
        </p:nvPicPr>
        <p:blipFill>
          <a:blip r:embed="rId5"/>
          <a:srcRect t="6752" b="-575"/>
          <a:stretch>
            <a:fillRect/>
          </a:stretch>
        </p:blipFill>
        <p:spPr>
          <a:xfrm>
            <a:off x="8304803" y="2116137"/>
            <a:ext cx="2479084" cy="2251945"/>
          </a:xfrm>
        </p:spPr>
      </p:pic>
      <p:sp>
        <p:nvSpPr>
          <p:cNvPr id="11" name="Text Placeholder 10">
            <a:extLst>
              <a:ext uri="{FF2B5EF4-FFF2-40B4-BE49-F238E27FC236}">
                <a16:creationId xmlns:a16="http://schemas.microsoft.com/office/drawing/2014/main" id="{53E05E48-9C67-8672-F7B3-F4D2D6FB9352}"/>
              </a:ext>
            </a:extLst>
          </p:cNvPr>
          <p:cNvSpPr>
            <a:spLocks noGrp="1"/>
          </p:cNvSpPr>
          <p:nvPr>
            <p:ph type="body" sz="half" idx="20"/>
          </p:nvPr>
        </p:nvSpPr>
        <p:spPr/>
        <p:txBody>
          <a:bodyPr>
            <a:normAutofit lnSpcReduction="10000"/>
          </a:bodyPr>
          <a:lstStyle/>
          <a:p>
            <a:r>
              <a:rPr lang="en-GB"/>
              <a:t>It is responsible for digitizing the analog signals provided by the conditioning circuit.</a:t>
            </a:r>
          </a:p>
        </p:txBody>
      </p:sp>
      <p:sp>
        <p:nvSpPr>
          <p:cNvPr id="4" name="Slide Number Placeholder 5">
            <a:extLst>
              <a:ext uri="{FF2B5EF4-FFF2-40B4-BE49-F238E27FC236}">
                <a16:creationId xmlns:a16="http://schemas.microsoft.com/office/drawing/2014/main" id="{79D03B38-85DE-3B68-6E74-58B9131AA964}"/>
              </a:ext>
            </a:extLst>
          </p:cNvPr>
          <p:cNvSpPr txBox="1">
            <a:spLocks/>
          </p:cNvSpPr>
          <p:nvPr/>
        </p:nvSpPr>
        <p:spPr>
          <a:xfrm>
            <a:off x="11821933" y="6375596"/>
            <a:ext cx="276933" cy="3026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1050" b="1" smtClean="0"/>
              <a:pPr/>
              <a:t>7</a:t>
            </a:fld>
            <a:endParaRPr lang="en-GB" sz="1050" b="1" dirty="0"/>
          </a:p>
        </p:txBody>
      </p:sp>
      <p:sp>
        <p:nvSpPr>
          <p:cNvPr id="7" name="Footer Placeholder 12">
            <a:extLst>
              <a:ext uri="{FF2B5EF4-FFF2-40B4-BE49-F238E27FC236}">
                <a16:creationId xmlns:a16="http://schemas.microsoft.com/office/drawing/2014/main" id="{EC181FEA-BA89-5253-9A7E-F5A372810906}"/>
              </a:ext>
            </a:extLst>
          </p:cNvPr>
          <p:cNvSpPr txBox="1">
            <a:spLocks/>
          </p:cNvSpPr>
          <p:nvPr/>
        </p:nvSpPr>
        <p:spPr>
          <a:xfrm>
            <a:off x="1141413" y="6340037"/>
            <a:ext cx="6239309"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r>
              <a:rPr lang="en-GB"/>
              <a:t>Flow Transducer Calibration project</a:t>
            </a:r>
            <a:endParaRPr lang="en-US" dirty="0"/>
          </a:p>
        </p:txBody>
      </p:sp>
      <p:sp>
        <p:nvSpPr>
          <p:cNvPr id="10" name="Date Placeholder 11">
            <a:extLst>
              <a:ext uri="{FF2B5EF4-FFF2-40B4-BE49-F238E27FC236}">
                <a16:creationId xmlns:a16="http://schemas.microsoft.com/office/drawing/2014/main" id="{E88C60BC-0243-9664-7D0F-49B3402AD594}"/>
              </a:ext>
            </a:extLst>
          </p:cNvPr>
          <p:cNvSpPr>
            <a:spLocks noGrp="1"/>
          </p:cNvSpPr>
          <p:nvPr>
            <p:ph type="dt" sz="half" idx="10"/>
          </p:nvPr>
        </p:nvSpPr>
        <p:spPr>
          <a:xfrm>
            <a:off x="8076336" y="6400265"/>
            <a:ext cx="2966971" cy="365125"/>
          </a:xfrm>
        </p:spPr>
        <p:txBody>
          <a:bodyPr/>
          <a:lstStyle/>
          <a:p>
            <a:r>
              <a:rPr lang="en-GB" dirty="0"/>
              <a:t>Measurement for automation and industrial production, </a:t>
            </a:r>
            <a:r>
              <a:rPr lang="en-GB" dirty="0" err="1"/>
              <a:t>a.y</a:t>
            </a:r>
            <a:r>
              <a:rPr lang="en-GB" dirty="0"/>
              <a:t>. 2024-2025</a:t>
            </a:r>
          </a:p>
        </p:txBody>
      </p:sp>
    </p:spTree>
    <p:extLst>
      <p:ext uri="{BB962C8B-B14F-4D97-AF65-F5344CB8AC3E}">
        <p14:creationId xmlns:p14="http://schemas.microsoft.com/office/powerpoint/2010/main" val="1620048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5AD1D1-165D-489B-BAFD-8D772D120F43}"/>
              </a:ext>
            </a:extLst>
          </p:cNvPr>
          <p:cNvSpPr>
            <a:spLocks noGrp="1"/>
          </p:cNvSpPr>
          <p:nvPr>
            <p:ph type="title"/>
          </p:nvPr>
        </p:nvSpPr>
        <p:spPr>
          <a:xfrm>
            <a:off x="1225550" y="86669"/>
            <a:ext cx="10026650" cy="910310"/>
          </a:xfrm>
        </p:spPr>
        <p:txBody>
          <a:bodyPr rtlCol="0"/>
          <a:lstStyle/>
          <a:p>
            <a:pPr rtl="0"/>
            <a:r>
              <a:rPr lang="en-GB" dirty="0"/>
              <a:t>Flow transducers</a:t>
            </a:r>
          </a:p>
        </p:txBody>
      </p:sp>
      <p:pic>
        <p:nvPicPr>
          <p:cNvPr id="9" name="Content Placeholder 8">
            <a:extLst>
              <a:ext uri="{FF2B5EF4-FFF2-40B4-BE49-F238E27FC236}">
                <a16:creationId xmlns:a16="http://schemas.microsoft.com/office/drawing/2014/main" id="{5EBF45F9-7BE2-C2B1-9150-15C772BC8A3B}"/>
              </a:ext>
            </a:extLst>
          </p:cNvPr>
          <p:cNvPicPr>
            <a:picLocks noGrp="1" noChangeAspect="1"/>
          </p:cNvPicPr>
          <p:nvPr>
            <p:ph sz="quarter" idx="13"/>
          </p:nvPr>
        </p:nvPicPr>
        <p:blipFill>
          <a:blip r:embed="rId3"/>
          <a:stretch>
            <a:fillRect/>
          </a:stretch>
        </p:blipFill>
        <p:spPr>
          <a:xfrm>
            <a:off x="1546021" y="3743307"/>
            <a:ext cx="3524657" cy="2142439"/>
          </a:xfrm>
        </p:spPr>
      </p:pic>
      <p:pic>
        <p:nvPicPr>
          <p:cNvPr id="11" name="Picture 10">
            <a:extLst>
              <a:ext uri="{FF2B5EF4-FFF2-40B4-BE49-F238E27FC236}">
                <a16:creationId xmlns:a16="http://schemas.microsoft.com/office/drawing/2014/main" id="{7C779CB5-7010-12FC-C890-D3DE12982AB0}"/>
              </a:ext>
            </a:extLst>
          </p:cNvPr>
          <p:cNvPicPr>
            <a:picLocks noChangeAspect="1"/>
          </p:cNvPicPr>
          <p:nvPr/>
        </p:nvPicPr>
        <p:blipFill>
          <a:blip r:embed="rId4"/>
          <a:stretch>
            <a:fillRect/>
          </a:stretch>
        </p:blipFill>
        <p:spPr>
          <a:xfrm>
            <a:off x="7047124" y="3737347"/>
            <a:ext cx="3884605" cy="2148399"/>
          </a:xfrm>
          <a:prstGeom prst="rect">
            <a:avLst/>
          </a:prstGeom>
        </p:spPr>
      </p:pic>
      <p:pic>
        <p:nvPicPr>
          <p:cNvPr id="15" name="Picture 14" descr="A close-up of a blue circuit board&#10;&#10;AI-generated content may be incorrect.">
            <a:extLst>
              <a:ext uri="{FF2B5EF4-FFF2-40B4-BE49-F238E27FC236}">
                <a16:creationId xmlns:a16="http://schemas.microsoft.com/office/drawing/2014/main" id="{D5C2EFC0-D6BA-E081-572B-18437DE4B02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6713" r="91667">
                        <a14:foregroundMark x1="6713" y1="31786" x2="6713" y2="31786"/>
                        <a14:foregroundMark x1="91667" y1="31429" x2="91667" y2="31429"/>
                        <a14:foregroundMark x1="37731" y1="82857" x2="37731" y2="82857"/>
                        <a14:foregroundMark x1="37963" y1="86429" x2="37963" y2="86429"/>
                        <a14:foregroundMark x1="37963" y1="88929" x2="37963" y2="88929"/>
                        <a14:foregroundMark x1="42130" y1="85000" x2="42130" y2="85000"/>
                        <a14:foregroundMark x1="45833" y1="83571" x2="45833" y2="83571"/>
                        <a14:foregroundMark x1="46296" y1="87500" x2="46296" y2="87500"/>
                      </a14:backgroundRemoval>
                    </a14:imgEffect>
                  </a14:imgLayer>
                </a14:imgProps>
              </a:ext>
            </a:extLst>
          </a:blip>
          <a:stretch>
            <a:fillRect/>
          </a:stretch>
        </p:blipFill>
        <p:spPr>
          <a:xfrm>
            <a:off x="1969285" y="1826931"/>
            <a:ext cx="2678127" cy="1735823"/>
          </a:xfrm>
          <a:prstGeom prst="rect">
            <a:avLst/>
          </a:prstGeom>
        </p:spPr>
      </p:pic>
      <p:pic>
        <p:nvPicPr>
          <p:cNvPr id="17" name="Picture 16" descr="A close-up of a blue and black electronic device&#10;&#10;AI-generated content may be incorrect.">
            <a:extLst>
              <a:ext uri="{FF2B5EF4-FFF2-40B4-BE49-F238E27FC236}">
                <a16:creationId xmlns:a16="http://schemas.microsoft.com/office/drawing/2014/main" id="{ECCF61DD-403A-605C-00C1-AEA1EBDC9BA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810" b="90000" l="9500" r="91417">
                        <a14:foregroundMark x1="9500" y1="23175" x2="9583" y2="30000"/>
                        <a14:foregroundMark x1="31667" y1="7143" x2="38083" y2="3810"/>
                        <a14:foregroundMark x1="91417" y1="23810" x2="91167" y2="24762"/>
                        <a14:foregroundMark x1="47750" y1="40000" x2="47750" y2="40794"/>
                        <a14:foregroundMark x1="49083" y1="39365" x2="50667" y2="41111"/>
                        <a14:foregroundMark x1="52667" y1="39524" x2="52667" y2="42857"/>
                        <a14:foregroundMark x1="39167" y1="61746" x2="39167" y2="61746"/>
                      </a14:backgroundRemoval>
                    </a14:imgEffect>
                  </a14:imgLayer>
                </a14:imgProps>
              </a:ext>
            </a:extLst>
          </a:blip>
          <a:stretch>
            <a:fillRect/>
          </a:stretch>
        </p:blipFill>
        <p:spPr>
          <a:xfrm>
            <a:off x="7469507" y="1952418"/>
            <a:ext cx="2828285" cy="1484850"/>
          </a:xfrm>
          <a:prstGeom prst="rect">
            <a:avLst/>
          </a:prstGeom>
        </p:spPr>
      </p:pic>
      <p:sp>
        <p:nvSpPr>
          <p:cNvPr id="18" name="Title 4">
            <a:extLst>
              <a:ext uri="{FF2B5EF4-FFF2-40B4-BE49-F238E27FC236}">
                <a16:creationId xmlns:a16="http://schemas.microsoft.com/office/drawing/2014/main" id="{83D8AC79-B6EC-C33F-40A8-03AB11E3E456}"/>
              </a:ext>
            </a:extLst>
          </p:cNvPr>
          <p:cNvSpPr txBox="1">
            <a:spLocks/>
          </p:cNvSpPr>
          <p:nvPr/>
        </p:nvSpPr>
        <p:spPr>
          <a:xfrm>
            <a:off x="-1704977" y="981010"/>
            <a:ext cx="10026650" cy="910310"/>
          </a:xfrm>
          <a:prstGeom prst="rect">
            <a:avLst/>
          </a:prstGeom>
        </p:spPr>
        <p:txBody>
          <a:bodyPr vert="horz" wrap="square" lIns="91440" tIns="45720" rIns="91440" bIns="45720" rtlCol="0" anchor="b" anchorCtr="0">
            <a:normAutofit/>
          </a:bodyPr>
          <a:lstStyle>
            <a:lvl1pPr algn="ctr"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dirty="0"/>
              <a:t>FS-2012-1100-ng</a:t>
            </a:r>
          </a:p>
        </p:txBody>
      </p:sp>
      <p:sp>
        <p:nvSpPr>
          <p:cNvPr id="19" name="Title 4">
            <a:extLst>
              <a:ext uri="{FF2B5EF4-FFF2-40B4-BE49-F238E27FC236}">
                <a16:creationId xmlns:a16="http://schemas.microsoft.com/office/drawing/2014/main" id="{C280DEF3-CC80-A334-F3C8-CF06354BB56E}"/>
              </a:ext>
            </a:extLst>
          </p:cNvPr>
          <p:cNvSpPr txBox="1">
            <a:spLocks/>
          </p:cNvSpPr>
          <p:nvPr/>
        </p:nvSpPr>
        <p:spPr>
          <a:xfrm>
            <a:off x="4229098" y="988995"/>
            <a:ext cx="10026650" cy="910310"/>
          </a:xfrm>
          <a:prstGeom prst="rect">
            <a:avLst/>
          </a:prstGeom>
        </p:spPr>
        <p:txBody>
          <a:bodyPr vert="horz" wrap="square" lIns="91440" tIns="45720" rIns="91440" bIns="45720" rtlCol="0" anchor="b" anchorCtr="0">
            <a:normAutofit/>
          </a:bodyPr>
          <a:lstStyle>
            <a:lvl1pPr algn="ctr"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dirty="0"/>
              <a:t>Fs-1012-1100-ng</a:t>
            </a:r>
          </a:p>
        </p:txBody>
      </p:sp>
      <p:sp>
        <p:nvSpPr>
          <p:cNvPr id="20" name="TextBox 19">
            <a:extLst>
              <a:ext uri="{FF2B5EF4-FFF2-40B4-BE49-F238E27FC236}">
                <a16:creationId xmlns:a16="http://schemas.microsoft.com/office/drawing/2014/main" id="{68D59B51-3250-498C-BE4D-DC7ADF3F0E42}"/>
              </a:ext>
            </a:extLst>
          </p:cNvPr>
          <p:cNvSpPr txBox="1"/>
          <p:nvPr/>
        </p:nvSpPr>
        <p:spPr>
          <a:xfrm>
            <a:off x="8648700" y="3248025"/>
            <a:ext cx="1041750" cy="369332"/>
          </a:xfrm>
          <a:prstGeom prst="rect">
            <a:avLst/>
          </a:prstGeom>
          <a:noFill/>
        </p:spPr>
        <p:txBody>
          <a:bodyPr wrap="square" rtlCol="0">
            <a:spAutoFit/>
          </a:bodyPr>
          <a:lstStyle/>
          <a:p>
            <a:r>
              <a:rPr lang="it-IT" i="1"/>
              <a:t>DUT</a:t>
            </a:r>
            <a:endParaRPr lang="en-GB" i="1"/>
          </a:p>
        </p:txBody>
      </p:sp>
      <p:sp>
        <p:nvSpPr>
          <p:cNvPr id="21" name="TextBox 20">
            <a:extLst>
              <a:ext uri="{FF2B5EF4-FFF2-40B4-BE49-F238E27FC236}">
                <a16:creationId xmlns:a16="http://schemas.microsoft.com/office/drawing/2014/main" id="{6607DD6A-56FE-CF79-AD89-24BCD50906FF}"/>
              </a:ext>
            </a:extLst>
          </p:cNvPr>
          <p:cNvSpPr txBox="1"/>
          <p:nvPr/>
        </p:nvSpPr>
        <p:spPr>
          <a:xfrm>
            <a:off x="2380683" y="3381960"/>
            <a:ext cx="2169968" cy="369332"/>
          </a:xfrm>
          <a:prstGeom prst="rect">
            <a:avLst/>
          </a:prstGeom>
          <a:noFill/>
        </p:spPr>
        <p:txBody>
          <a:bodyPr wrap="square" rtlCol="0">
            <a:spAutoFit/>
          </a:bodyPr>
          <a:lstStyle/>
          <a:p>
            <a:r>
              <a:rPr lang="it-IT" i="1" dirty="0"/>
              <a:t>Reference </a:t>
            </a:r>
            <a:r>
              <a:rPr lang="it-IT" i="1" dirty="0" err="1"/>
              <a:t>Instrument</a:t>
            </a:r>
            <a:endParaRPr lang="en-GB" i="1" dirty="0"/>
          </a:p>
        </p:txBody>
      </p:sp>
      <p:sp>
        <p:nvSpPr>
          <p:cNvPr id="2" name="Slide Number Placeholder 5">
            <a:extLst>
              <a:ext uri="{FF2B5EF4-FFF2-40B4-BE49-F238E27FC236}">
                <a16:creationId xmlns:a16="http://schemas.microsoft.com/office/drawing/2014/main" id="{A0CE931C-0D85-35E2-E839-FB92511C6AAA}"/>
              </a:ext>
            </a:extLst>
          </p:cNvPr>
          <p:cNvSpPr txBox="1">
            <a:spLocks/>
          </p:cNvSpPr>
          <p:nvPr/>
        </p:nvSpPr>
        <p:spPr>
          <a:xfrm>
            <a:off x="11821933" y="6375596"/>
            <a:ext cx="276933" cy="3026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1050" b="1" smtClean="0"/>
              <a:pPr/>
              <a:t>8</a:t>
            </a:fld>
            <a:endParaRPr lang="en-GB" sz="1050" b="1" dirty="0"/>
          </a:p>
        </p:txBody>
      </p:sp>
      <p:sp>
        <p:nvSpPr>
          <p:cNvPr id="3" name="Footer Placeholder 12">
            <a:extLst>
              <a:ext uri="{FF2B5EF4-FFF2-40B4-BE49-F238E27FC236}">
                <a16:creationId xmlns:a16="http://schemas.microsoft.com/office/drawing/2014/main" id="{293A9F2D-8FEF-9C8D-BDD2-CE98BE7E4E40}"/>
              </a:ext>
            </a:extLst>
          </p:cNvPr>
          <p:cNvSpPr>
            <a:spLocks noGrp="1"/>
          </p:cNvSpPr>
          <p:nvPr>
            <p:ph type="ftr" sz="quarter" idx="11"/>
          </p:nvPr>
        </p:nvSpPr>
        <p:spPr>
          <a:xfrm>
            <a:off x="1141413" y="6340037"/>
            <a:ext cx="6239309" cy="365125"/>
          </a:xfrm>
        </p:spPr>
        <p:txBody>
          <a:bodyPr/>
          <a:lstStyle/>
          <a:p>
            <a:pPr lvl="0" defTabSz="914400">
              <a:spcAft>
                <a:spcPts val="600"/>
              </a:spcAft>
            </a:pPr>
            <a:r>
              <a:rPr lang="en-GB" dirty="0"/>
              <a:t>Flow Transducer Calibration project</a:t>
            </a:r>
            <a:endParaRPr lang="en-US" dirty="0"/>
          </a:p>
        </p:txBody>
      </p:sp>
      <p:sp>
        <p:nvSpPr>
          <p:cNvPr id="4" name="Date Placeholder 11">
            <a:extLst>
              <a:ext uri="{FF2B5EF4-FFF2-40B4-BE49-F238E27FC236}">
                <a16:creationId xmlns:a16="http://schemas.microsoft.com/office/drawing/2014/main" id="{E0537820-95E2-22F5-9CDF-121F8315E5F8}"/>
              </a:ext>
            </a:extLst>
          </p:cNvPr>
          <p:cNvSpPr>
            <a:spLocks noGrp="1"/>
          </p:cNvSpPr>
          <p:nvPr>
            <p:ph type="dt" sz="half" idx="10"/>
          </p:nvPr>
        </p:nvSpPr>
        <p:spPr>
          <a:xfrm>
            <a:off x="8076336" y="6400265"/>
            <a:ext cx="2966971" cy="365125"/>
          </a:xfrm>
        </p:spPr>
        <p:txBody>
          <a:bodyPr/>
          <a:lstStyle/>
          <a:p>
            <a:r>
              <a:rPr lang="en-GB" dirty="0"/>
              <a:t>Measurement for automation and industrial production, </a:t>
            </a:r>
            <a:r>
              <a:rPr lang="en-GB" dirty="0" err="1"/>
              <a:t>a.y</a:t>
            </a:r>
            <a:r>
              <a:rPr lang="en-GB" dirty="0"/>
              <a:t>. 2024-2025</a:t>
            </a:r>
          </a:p>
        </p:txBody>
      </p:sp>
      <p:pic>
        <p:nvPicPr>
          <p:cNvPr id="7" name="Immagine 6">
            <a:extLst>
              <a:ext uri="{FF2B5EF4-FFF2-40B4-BE49-F238E27FC236}">
                <a16:creationId xmlns:a16="http://schemas.microsoft.com/office/drawing/2014/main" id="{BBF7148E-4F30-69D8-3CA6-64AD32992705}"/>
              </a:ext>
            </a:extLst>
          </p:cNvPr>
          <p:cNvPicPr>
            <a:picLocks noChangeAspect="1"/>
          </p:cNvPicPr>
          <p:nvPr/>
        </p:nvPicPr>
        <p:blipFill>
          <a:blip r:embed="rId9"/>
          <a:stretch>
            <a:fillRect/>
          </a:stretch>
        </p:blipFill>
        <p:spPr>
          <a:xfrm>
            <a:off x="2501550" y="2130059"/>
            <a:ext cx="7354332" cy="2971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202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18"/>
                                        </p:tgtEl>
                                      </p:cBhvr>
                                    </p:animEffect>
                                    <p:set>
                                      <p:cBhvr>
                                        <p:cTn id="11" dur="1" fill="hold">
                                          <p:stCondLst>
                                            <p:cond delay="499"/>
                                          </p:stCondLst>
                                        </p:cTn>
                                        <p:tgtEl>
                                          <p:spTgt spid="1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9"/>
                                        </p:tgtEl>
                                      </p:cBhvr>
                                    </p:animEffect>
                                    <p:set>
                                      <p:cBhvr>
                                        <p:cTn id="14" dur="1" fill="hold">
                                          <p:stCondLst>
                                            <p:cond delay="499"/>
                                          </p:stCondLst>
                                        </p:cTn>
                                        <p:tgtEl>
                                          <p:spTgt spid="19"/>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2B0AAE8A-5735-41A2-AD78-91FB878FAF9B}"/>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2098572344"/>
              </p:ext>
            </p:extLst>
          </p:nvPr>
        </p:nvGraphicFramePr>
        <p:xfrm>
          <a:off x="665163" y="2438400"/>
          <a:ext cx="10852150" cy="3963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8E66A6B6-7E4F-4187-B93E-B1C7183C80C7}"/>
              </a:ext>
            </a:extLst>
          </p:cNvPr>
          <p:cNvSpPr>
            <a:spLocks noGrp="1"/>
          </p:cNvSpPr>
          <p:nvPr>
            <p:ph type="title"/>
          </p:nvPr>
        </p:nvSpPr>
        <p:spPr/>
        <p:txBody>
          <a:bodyPr rtlCol="0"/>
          <a:lstStyle/>
          <a:p>
            <a:pPr rtl="0"/>
            <a:r>
              <a:rPr lang="en-GB"/>
              <a:t>Calibration procedure</a:t>
            </a:r>
            <a:endParaRPr lang="en-GB" dirty="0"/>
          </a:p>
        </p:txBody>
      </p:sp>
      <p:sp>
        <p:nvSpPr>
          <p:cNvPr id="2" name="Slide Number Placeholder 5">
            <a:extLst>
              <a:ext uri="{FF2B5EF4-FFF2-40B4-BE49-F238E27FC236}">
                <a16:creationId xmlns:a16="http://schemas.microsoft.com/office/drawing/2014/main" id="{72A33DF6-F113-C1DA-3545-69DB78EA8CF5}"/>
              </a:ext>
            </a:extLst>
          </p:cNvPr>
          <p:cNvSpPr txBox="1">
            <a:spLocks/>
          </p:cNvSpPr>
          <p:nvPr/>
        </p:nvSpPr>
        <p:spPr>
          <a:xfrm>
            <a:off x="11821933" y="6375596"/>
            <a:ext cx="276933" cy="302601"/>
          </a:xfrm>
          <a:prstGeom prst="rect">
            <a:avLst/>
          </a:prstGeom>
        </p:spPr>
        <p:txBody>
          <a:bodyPr rtlCol="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9607A7-8386-47DB-8578-DDEDD194E5D4}" type="slidenum">
              <a:rPr lang="en-GB" sz="1050" b="1" smtClean="0"/>
              <a:pPr/>
              <a:t>9</a:t>
            </a:fld>
            <a:endParaRPr lang="en-GB" sz="1050" b="1" dirty="0"/>
          </a:p>
        </p:txBody>
      </p:sp>
      <p:sp>
        <p:nvSpPr>
          <p:cNvPr id="7" name="Footer Placeholder 12">
            <a:extLst>
              <a:ext uri="{FF2B5EF4-FFF2-40B4-BE49-F238E27FC236}">
                <a16:creationId xmlns:a16="http://schemas.microsoft.com/office/drawing/2014/main" id="{F7395CCC-ECCA-A134-B6D1-55E288955A6B}"/>
              </a:ext>
            </a:extLst>
          </p:cNvPr>
          <p:cNvSpPr>
            <a:spLocks noGrp="1"/>
          </p:cNvSpPr>
          <p:nvPr>
            <p:ph type="ftr" sz="quarter" idx="11"/>
          </p:nvPr>
        </p:nvSpPr>
        <p:spPr>
          <a:xfrm>
            <a:off x="1141413" y="6340037"/>
            <a:ext cx="6239309" cy="365125"/>
          </a:xfrm>
        </p:spPr>
        <p:txBody>
          <a:bodyPr/>
          <a:lstStyle/>
          <a:p>
            <a:pPr lvl="0" defTabSz="914400">
              <a:spcAft>
                <a:spcPts val="600"/>
              </a:spcAft>
            </a:pPr>
            <a:r>
              <a:rPr lang="en-GB" dirty="0"/>
              <a:t>Flow Transducer Calibration project</a:t>
            </a:r>
            <a:endParaRPr lang="en-US" dirty="0"/>
          </a:p>
        </p:txBody>
      </p:sp>
      <p:sp>
        <p:nvSpPr>
          <p:cNvPr id="8" name="Date Placeholder 11">
            <a:extLst>
              <a:ext uri="{FF2B5EF4-FFF2-40B4-BE49-F238E27FC236}">
                <a16:creationId xmlns:a16="http://schemas.microsoft.com/office/drawing/2014/main" id="{667104FD-6456-3127-EAA4-26676C386ECC}"/>
              </a:ext>
            </a:extLst>
          </p:cNvPr>
          <p:cNvSpPr>
            <a:spLocks noGrp="1"/>
          </p:cNvSpPr>
          <p:nvPr>
            <p:ph type="dt" sz="half" idx="10"/>
          </p:nvPr>
        </p:nvSpPr>
        <p:spPr>
          <a:xfrm>
            <a:off x="8076336" y="6400265"/>
            <a:ext cx="2966971" cy="365125"/>
          </a:xfrm>
        </p:spPr>
        <p:txBody>
          <a:bodyPr/>
          <a:lstStyle/>
          <a:p>
            <a:r>
              <a:rPr lang="en-GB" dirty="0"/>
              <a:t>Measurement for automation and industrial production, </a:t>
            </a:r>
            <a:r>
              <a:rPr lang="en-GB" dirty="0" err="1"/>
              <a:t>a.y</a:t>
            </a:r>
            <a:r>
              <a:rPr lang="en-GB" dirty="0"/>
              <a:t>. 2024-2025</a:t>
            </a:r>
          </a:p>
        </p:txBody>
      </p:sp>
    </p:spTree>
    <p:extLst>
      <p:ext uri="{BB962C8B-B14F-4D97-AF65-F5344CB8AC3E}">
        <p14:creationId xmlns:p14="http://schemas.microsoft.com/office/powerpoint/2010/main" val="42056653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9">
      <a:dk1>
        <a:srgbClr val="C00000"/>
      </a:dk1>
      <a:lt1>
        <a:sysClr val="window" lastClr="FFFFFF"/>
      </a:lt1>
      <a:dk2>
        <a:srgbClr val="006666"/>
      </a:dk2>
      <a:lt2>
        <a:srgbClr val="FF4040"/>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2449D-76E5-4186-BA4E-78E0266D8394}">
  <ds:schemaRefs>
    <ds:schemaRef ds:uri="http://schemas.microsoft.com/sharepoint/v3/contenttype/forms"/>
  </ds:schemaRefs>
</ds:datastoreItem>
</file>

<file path=customXml/itemProps2.xml><?xml version="1.0" encoding="utf-8"?>
<ds:datastoreItem xmlns:ds="http://schemas.openxmlformats.org/officeDocument/2006/customXml" ds:itemID="{275821E8-E699-48D2-B7C9-D9830F74060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6279CE36-2DA9-4667-B77E-83734C2B2E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TM04033919[[fn=Circuit]]</Template>
  <TotalTime>865</TotalTime>
  <Words>2981</Words>
  <Application>Microsoft Office PowerPoint</Application>
  <PresentationFormat>Widescreen</PresentationFormat>
  <Paragraphs>267</Paragraphs>
  <Slides>18</Slides>
  <Notes>18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18</vt:i4>
      </vt:variant>
    </vt:vector>
  </HeadingPairs>
  <TitlesOfParts>
    <vt:vector size="24" baseType="lpstr">
      <vt:lpstr>Arial</vt:lpstr>
      <vt:lpstr>Avenir Next LT Pro Light</vt:lpstr>
      <vt:lpstr>Calibri</vt:lpstr>
      <vt:lpstr>Century Schoolbook</vt:lpstr>
      <vt:lpstr>Tw Cen MT</vt:lpstr>
      <vt:lpstr>Circuit</vt:lpstr>
      <vt:lpstr>Flow Transducer Calibration project</vt:lpstr>
      <vt:lpstr>Agenda</vt:lpstr>
      <vt:lpstr>Introduction</vt:lpstr>
      <vt:lpstr> Automated Measuring System (AMS) Overview </vt:lpstr>
      <vt:lpstr>Hardware instrumentation used (I)</vt:lpstr>
      <vt:lpstr>Presentazione standard di PowerPoint</vt:lpstr>
      <vt:lpstr>Hardware instrumentation used (II)</vt:lpstr>
      <vt:lpstr>Flow transducers</vt:lpstr>
      <vt:lpstr>Calibration procedure</vt:lpstr>
      <vt:lpstr>LabVIEW Virtual Instrument developed for Calibration Procedure</vt:lpstr>
      <vt:lpstr>DEMO</vt:lpstr>
      <vt:lpstr>main vi and its sub VIs</vt:lpstr>
      <vt:lpstr>REsults</vt:lpstr>
      <vt:lpstr>Results (I)</vt:lpstr>
      <vt:lpstr>Results (II)</vt:lpstr>
      <vt:lpstr>Uncertainty budgets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Antonio Pedicini</dc:creator>
  <cp:lastModifiedBy>Miriam Paradiso</cp:lastModifiedBy>
  <cp:revision>15</cp:revision>
  <dcterms:created xsi:type="dcterms:W3CDTF">2025-07-26T05:20:36Z</dcterms:created>
  <dcterms:modified xsi:type="dcterms:W3CDTF">2025-07-28T08:27:38Z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